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78" r:id="rId5"/>
    <p:sldId id="280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176FF-D132-4F8E-BA10-9F8B088A5853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F14C4-9CC1-441A-AEA0-EFE8EC3C1E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14C4-9CC1-441A-AEA0-EFE8EC3C1E9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CEB7-0C5D-4457-B568-85D41B5490C8}" type="datetime1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F9F6-B3D8-4176-9173-9667B83C3142}" type="datetime1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C91-47AB-4C8D-8BB0-B5BF0BA7F809}" type="datetime1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1748-9223-41F7-83D7-7C812F9F2FF6}" type="datetime1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9EF0-EA8C-4F6F-8838-F1A35A5F696A}" type="datetime1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9FBA-D13D-4649-9361-B8DAEED14E64}" type="datetime1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BC01-32CB-4508-B514-DC073B22F07D}" type="datetime1">
              <a:rPr lang="ru-RU" smtClean="0"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85BB-9FC5-4CC4-AAA4-98DF59EF6A3F}" type="datetime1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8AD6-B0F5-43FE-98C2-47E9F1023FCA}" type="datetime1">
              <a:rPr lang="ru-RU" smtClean="0"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8310-529E-42A3-BA0A-54BA38E6B441}" type="datetime1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487-1EAF-4B00-A6C2-ACD9231C4F13}" type="datetime1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A777C-2B71-4979-BD73-6BC3F03B49F3}" type="datetime1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643182"/>
            <a:ext cx="6000760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ln w="1778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Портфоліо</a:t>
            </a:r>
          </a:p>
          <a:p>
            <a:pPr algn="ctr">
              <a:lnSpc>
                <a:spcPct val="150000"/>
              </a:lnSpc>
            </a:pPr>
            <a:r>
              <a:rPr lang="uk-UA" sz="2000" b="1" i="1" dirty="0" smtClean="0">
                <a:ln w="1778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вчителя трудового навчання</a:t>
            </a:r>
          </a:p>
          <a:p>
            <a:pPr algn="ctr">
              <a:lnSpc>
                <a:spcPct val="150000"/>
              </a:lnSpc>
            </a:pPr>
            <a:r>
              <a:rPr lang="uk-UA" sz="2000" b="1" i="1" dirty="0" smtClean="0">
                <a:ln w="1778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>
                        <a:tint val="66000"/>
                        <a:satMod val="160000"/>
                      </a:srgbClr>
                    </a:gs>
                    <a:gs pos="50000">
                      <a:srgbClr val="0000FF">
                        <a:tint val="44500"/>
                        <a:satMod val="160000"/>
                      </a:srgbClr>
                    </a:gs>
                    <a:gs pos="100000">
                      <a:srgbClr val="0000FF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Мікосіянчика Геннадія Геннадійовича</a:t>
            </a:r>
            <a:endParaRPr lang="ru-RU" sz="2000" b="1" i="1" dirty="0">
              <a:ln w="17780" cmpd="sng">
                <a:solidFill>
                  <a:srgbClr val="0000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FF">
                      <a:tint val="66000"/>
                      <a:satMod val="160000"/>
                    </a:srgbClr>
                  </a:gs>
                  <a:gs pos="50000">
                    <a:srgbClr val="0000FF">
                      <a:tint val="44500"/>
                      <a:satMod val="160000"/>
                    </a:srgbClr>
                  </a:gs>
                  <a:gs pos="100000">
                    <a:srgbClr val="0000F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4832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latin typeface="Georgia" pitchFamily="18" charset="0"/>
              </a:rPr>
              <a:t>Управління освіти Вознесенської міської ради</a:t>
            </a:r>
            <a:r>
              <a:rPr lang="ru-RU" sz="1400" b="1" i="1" dirty="0" smtClean="0">
                <a:latin typeface="Georgia" pitchFamily="18" charset="0"/>
              </a:rPr>
              <a:t> Миколаївської області</a:t>
            </a:r>
          </a:p>
          <a:p>
            <a:pPr algn="ctr"/>
            <a:r>
              <a:rPr lang="uk-UA" sz="1400" b="1" i="1" dirty="0" smtClean="0">
                <a:latin typeface="Georgia" pitchFamily="18" charset="0"/>
              </a:rPr>
              <a:t>Вознесенська загальноосвітня школа І-ІІІ ступенів №4</a:t>
            </a:r>
          </a:p>
        </p:txBody>
      </p:sp>
      <p:pic>
        <p:nvPicPr>
          <p:cNvPr id="9" name="Picture 2" descr="F:\фото 2\DSC_0560.jpg"/>
          <p:cNvPicPr>
            <a:picLocks noChangeAspect="1" noChangeArrowheads="1"/>
          </p:cNvPicPr>
          <p:nvPr/>
        </p:nvPicPr>
        <p:blipFill>
          <a:blip r:embed="rId2" cstate="print"/>
          <a:srcRect l="5412" t="16837" r="13408"/>
          <a:stretch>
            <a:fillRect/>
          </a:stretch>
        </p:blipFill>
        <p:spPr bwMode="auto">
          <a:xfrm>
            <a:off x="4429124" y="3071810"/>
            <a:ext cx="2000264" cy="28593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 cmpd="dbl">
            <a:solidFill>
              <a:srgbClr val="FFFF00"/>
            </a:solidFill>
            <a:beve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072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43240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Мікосіянчик</a:t>
            </a:r>
            <a:r>
              <a:rPr lang="ru-RU" dirty="0" smtClean="0"/>
              <a:t> Г.Г.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571480"/>
            <a:ext cx="4929222" cy="110799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31847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539750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Мої життєві плани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2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821537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200" dirty="0" err="1" smtClean="0"/>
              <a:t>Англійський</a:t>
            </a:r>
            <a:r>
              <a:rPr lang="ru-RU" sz="1200" dirty="0" smtClean="0"/>
              <a:t> психолог </a:t>
            </a:r>
            <a:r>
              <a:rPr lang="ru-RU" sz="1200" dirty="0" err="1" smtClean="0"/>
              <a:t>Чессер</a:t>
            </a:r>
            <a:r>
              <a:rPr lang="ru-RU" sz="1200" dirty="0" smtClean="0"/>
              <a:t> у </a:t>
            </a:r>
            <a:r>
              <a:rPr lang="ru-RU" sz="1200" dirty="0" err="1" smtClean="0"/>
              <a:t>книзі</a:t>
            </a:r>
            <a:r>
              <a:rPr lang="ru-RU" sz="1200" dirty="0" smtClean="0"/>
              <a:t> «</a:t>
            </a:r>
            <a:r>
              <a:rPr lang="ru-RU" sz="1200" dirty="0" err="1" smtClean="0"/>
              <a:t>Життя</a:t>
            </a:r>
            <a:r>
              <a:rPr lang="ru-RU" sz="1200" dirty="0" smtClean="0"/>
              <a:t> для того, </a:t>
            </a:r>
            <a:r>
              <a:rPr lang="ru-RU" sz="1200" dirty="0" err="1" smtClean="0"/>
              <a:t>щоб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прожити</a:t>
            </a:r>
            <a:r>
              <a:rPr lang="ru-RU" sz="1200" dirty="0" smtClean="0"/>
              <a:t>» </a:t>
            </a:r>
            <a:r>
              <a:rPr lang="ru-RU" sz="1200" dirty="0" err="1" smtClean="0"/>
              <a:t>пише</a:t>
            </a:r>
            <a:r>
              <a:rPr lang="ru-RU" sz="1200" dirty="0" smtClean="0"/>
              <a:t>: «</a:t>
            </a:r>
            <a:r>
              <a:rPr lang="ru-RU" sz="1200" dirty="0" err="1" smtClean="0"/>
              <a:t>Життєва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програма</a:t>
            </a:r>
            <a:r>
              <a:rPr lang="ru-RU" sz="1200" dirty="0" smtClean="0"/>
              <a:t> </a:t>
            </a:r>
            <a:r>
              <a:rPr lang="ru-RU" sz="1200" dirty="0" err="1" smtClean="0"/>
              <a:t>має</a:t>
            </a:r>
            <a:r>
              <a:rPr lang="ru-RU" sz="1200" dirty="0" smtClean="0"/>
              <a:t> </a:t>
            </a:r>
            <a:r>
              <a:rPr lang="ru-RU" sz="1200" dirty="0" err="1" smtClean="0"/>
              <a:t>включати</a:t>
            </a:r>
            <a:r>
              <a:rPr lang="ru-RU" sz="1200" dirty="0" smtClean="0"/>
              <a:t> в себе </a:t>
            </a:r>
            <a:r>
              <a:rPr lang="ru-RU" sz="1200" dirty="0" err="1" smtClean="0"/>
              <a:t>набагато</a:t>
            </a:r>
            <a:r>
              <a:rPr lang="ru-RU" sz="1200" dirty="0" smtClean="0"/>
              <a:t> </a:t>
            </a:r>
            <a:r>
              <a:rPr lang="ru-RU" sz="1200" dirty="0" err="1" smtClean="0"/>
              <a:t>більше</a:t>
            </a:r>
            <a:r>
              <a:rPr lang="ru-RU" sz="1200" dirty="0" smtClean="0"/>
              <a:t>, </a:t>
            </a:r>
            <a:r>
              <a:rPr lang="ru-RU" sz="1200" dirty="0" err="1" smtClean="0"/>
              <a:t>аніж</a:t>
            </a:r>
            <a:r>
              <a:rPr lang="ru-RU" sz="1200" dirty="0" smtClean="0"/>
              <a:t> </a:t>
            </a:r>
            <a:r>
              <a:rPr lang="ru-RU" sz="1200" dirty="0" err="1" smtClean="0"/>
              <a:t>тільки</a:t>
            </a:r>
            <a:r>
              <a:rPr lang="ru-RU" sz="1200" dirty="0" smtClean="0"/>
              <a:t> </a:t>
            </a:r>
            <a:r>
              <a:rPr lang="ru-RU" sz="1200" dirty="0" err="1" smtClean="0"/>
              <a:t>забезпечення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прожиття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задоволення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честолюбства</a:t>
            </a:r>
            <a:r>
              <a:rPr lang="ru-RU" sz="1200" dirty="0" smtClean="0"/>
              <a:t>.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занадто</a:t>
            </a:r>
            <a:r>
              <a:rPr lang="ru-RU" sz="1200" dirty="0" smtClean="0"/>
              <a:t> </a:t>
            </a:r>
            <a:r>
              <a:rPr lang="ru-RU" sz="1200" dirty="0" err="1" smtClean="0"/>
              <a:t>вузько</a:t>
            </a:r>
            <a:r>
              <a:rPr lang="ru-RU" sz="1200" dirty="0" smtClean="0"/>
              <a:t>, </a:t>
            </a:r>
            <a:r>
              <a:rPr lang="ru-RU" sz="1200" dirty="0" err="1" smtClean="0"/>
              <a:t>щоб</a:t>
            </a:r>
            <a:r>
              <a:rPr lang="ru-RU" sz="1200" dirty="0" smtClean="0"/>
              <a:t> </a:t>
            </a:r>
            <a:r>
              <a:rPr lang="ru-RU" sz="1200" dirty="0" err="1" smtClean="0"/>
              <a:t>охопити</a:t>
            </a:r>
            <a:r>
              <a:rPr lang="ru-RU" sz="1200" dirty="0" smtClean="0"/>
              <a:t> мету, </a:t>
            </a:r>
            <a:r>
              <a:rPr lang="ru-RU" sz="1200" dirty="0" err="1" smtClean="0"/>
              <a:t>якій</a:t>
            </a:r>
            <a:r>
              <a:rPr lang="ru-RU" sz="1200" dirty="0" smtClean="0"/>
              <a:t> повинно бути </a:t>
            </a:r>
            <a:r>
              <a:rPr lang="ru-RU" sz="1200" dirty="0" err="1" smtClean="0"/>
              <a:t>присвячене</a:t>
            </a:r>
            <a:r>
              <a:rPr lang="ru-RU" sz="1200" dirty="0" smtClean="0"/>
              <a:t> наше </a:t>
            </a:r>
            <a:r>
              <a:rPr lang="ru-RU" sz="1200" dirty="0" err="1" smtClean="0"/>
              <a:t>порівняно</a:t>
            </a:r>
            <a:r>
              <a:rPr lang="ru-RU" sz="1200" dirty="0" smtClean="0"/>
              <a:t> </a:t>
            </a:r>
            <a:r>
              <a:rPr lang="ru-RU" sz="1200" dirty="0" err="1" smtClean="0"/>
              <a:t>коротке</a:t>
            </a:r>
            <a:r>
              <a:rPr lang="ru-RU" sz="1200" dirty="0" smtClean="0"/>
              <a:t> </a:t>
            </a:r>
            <a:r>
              <a:rPr lang="ru-RU" sz="1200" dirty="0" err="1" smtClean="0"/>
              <a:t>існування</a:t>
            </a:r>
            <a:r>
              <a:rPr lang="ru-RU" sz="1200" dirty="0" smtClean="0"/>
              <a:t> на </a:t>
            </a:r>
            <a:r>
              <a:rPr lang="ru-RU" sz="1200" dirty="0" err="1" smtClean="0"/>
              <a:t>світі</a:t>
            </a:r>
            <a:r>
              <a:rPr lang="ru-RU" sz="1200" dirty="0" smtClean="0"/>
              <a:t>. І </a:t>
            </a:r>
            <a:r>
              <a:rPr lang="ru-RU" sz="1200" dirty="0" err="1" smtClean="0"/>
              <a:t>хоч</a:t>
            </a:r>
            <a:r>
              <a:rPr lang="ru-RU" sz="1200" dirty="0" smtClean="0"/>
              <a:t> не </a:t>
            </a:r>
            <a:r>
              <a:rPr lang="ru-RU" sz="1200" dirty="0" err="1" smtClean="0"/>
              <a:t>можна</a:t>
            </a:r>
            <a:r>
              <a:rPr lang="ru-RU" sz="1200" dirty="0" smtClean="0"/>
              <a:t> </a:t>
            </a:r>
            <a:r>
              <a:rPr lang="ru-RU" sz="1200" dirty="0" err="1" smtClean="0"/>
              <a:t>змінити</a:t>
            </a:r>
            <a:r>
              <a:rPr lang="ru-RU" sz="1200" dirty="0" smtClean="0"/>
              <a:t> </a:t>
            </a:r>
            <a:r>
              <a:rPr lang="ru-RU" sz="1200" dirty="0" err="1" smtClean="0"/>
              <a:t>середовища</a:t>
            </a:r>
            <a:r>
              <a:rPr lang="ru-RU" sz="1200" dirty="0" smtClean="0"/>
              <a:t>, в </a:t>
            </a:r>
            <a:r>
              <a:rPr lang="ru-RU" sz="1200" dirty="0" err="1" smtClean="0"/>
              <a:t>якому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живемо</a:t>
            </a:r>
            <a:r>
              <a:rPr lang="ru-RU" sz="1200" dirty="0" smtClean="0"/>
              <a:t>, ми </a:t>
            </a:r>
            <a:r>
              <a:rPr lang="ru-RU" sz="1200" dirty="0" err="1" smtClean="0"/>
              <a:t>можемо</a:t>
            </a:r>
            <a:r>
              <a:rPr lang="ru-RU" sz="1200" dirty="0" smtClean="0"/>
              <a:t> </a:t>
            </a:r>
            <a:r>
              <a:rPr lang="ru-RU" sz="1200" dirty="0" err="1" smtClean="0"/>
              <a:t>змінити</a:t>
            </a:r>
            <a:r>
              <a:rPr lang="ru-RU" sz="1200" dirty="0" smtClean="0"/>
              <a:t> </a:t>
            </a:r>
            <a:r>
              <a:rPr lang="ru-RU" sz="1200" dirty="0" err="1" smtClean="0"/>
              <a:t>своє</a:t>
            </a:r>
            <a:r>
              <a:rPr lang="ru-RU" sz="1200" dirty="0" smtClean="0"/>
              <a:t> </a:t>
            </a:r>
            <a:r>
              <a:rPr lang="ru-RU" sz="1200" dirty="0" err="1" smtClean="0"/>
              <a:t>ставлення</a:t>
            </a:r>
            <a:r>
              <a:rPr lang="ru-RU" sz="1200" dirty="0" smtClean="0"/>
              <a:t> до </a:t>
            </a:r>
            <a:r>
              <a:rPr lang="ru-RU" sz="1200" dirty="0" err="1" smtClean="0"/>
              <a:t>нього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не </a:t>
            </a:r>
            <a:r>
              <a:rPr lang="ru-RU" sz="1200" dirty="0" err="1" smtClean="0"/>
              <a:t>дати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йому</a:t>
            </a:r>
            <a:r>
              <a:rPr lang="ru-RU" sz="1200" dirty="0" smtClean="0"/>
              <a:t> нас </a:t>
            </a:r>
            <a:r>
              <a:rPr lang="ru-RU" sz="1200" dirty="0" err="1" smtClean="0"/>
              <a:t>перемогти</a:t>
            </a:r>
            <a:r>
              <a:rPr lang="ru-RU" sz="1200" dirty="0" smtClean="0"/>
              <a:t>. </a:t>
            </a:r>
            <a:r>
              <a:rPr lang="ru-RU" sz="1200" dirty="0" err="1" smtClean="0"/>
              <a:t>Планувати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своє</a:t>
            </a:r>
            <a:r>
              <a:rPr lang="ru-RU" sz="1200" dirty="0" smtClean="0"/>
              <a:t> </a:t>
            </a:r>
            <a:r>
              <a:rPr lang="ru-RU" sz="1200" dirty="0" err="1" smtClean="0"/>
              <a:t>життя</a:t>
            </a:r>
            <a:r>
              <a:rPr lang="ru-RU" sz="1200" dirty="0" smtClean="0"/>
              <a:t> — значить просто </a:t>
            </a:r>
            <a:r>
              <a:rPr lang="ru-RU" sz="1200" dirty="0" err="1" smtClean="0"/>
              <a:t>вирішити</a:t>
            </a:r>
            <a:r>
              <a:rPr lang="ru-RU" sz="1200" dirty="0" smtClean="0"/>
              <a:t>, </a:t>
            </a:r>
            <a:r>
              <a:rPr lang="ru-RU" sz="1200" dirty="0" err="1" smtClean="0"/>
              <a:t>якою</a:t>
            </a:r>
            <a:r>
              <a:rPr lang="ru-RU" sz="1200" dirty="0" smtClean="0"/>
              <a:t> </a:t>
            </a:r>
            <a:r>
              <a:rPr lang="ru-RU" sz="1200" dirty="0" err="1" smtClean="0"/>
              <a:t>людиною</a:t>
            </a:r>
            <a:r>
              <a:rPr lang="ru-RU" sz="1200" dirty="0" smtClean="0"/>
              <a:t> ми </a:t>
            </a:r>
            <a:r>
              <a:rPr lang="ru-RU" sz="1200" dirty="0" err="1" smtClean="0"/>
              <a:t>хочемо</a:t>
            </a:r>
            <a:r>
              <a:rPr lang="ru-RU" sz="1200" dirty="0" smtClean="0"/>
              <a:t> стати, не те,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можливе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когось</a:t>
            </a:r>
            <a:r>
              <a:rPr lang="ru-RU" sz="1200" dirty="0" smtClean="0"/>
              <a:t> </a:t>
            </a:r>
            <a:r>
              <a:rPr lang="ru-RU" sz="1200" dirty="0" err="1" smtClean="0"/>
              <a:t>іншого</a:t>
            </a:r>
            <a:r>
              <a:rPr lang="ru-RU" sz="1200" dirty="0" smtClean="0"/>
              <a:t>, а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можливе</a:t>
            </a:r>
            <a:r>
              <a:rPr lang="ru-RU" sz="1200" dirty="0" smtClean="0"/>
              <a:t> для нас». </a:t>
            </a:r>
          </a:p>
          <a:p>
            <a:pPr indent="361950" algn="just"/>
            <a:r>
              <a:rPr lang="uk-UA" sz="1200" dirty="0" smtClean="0"/>
              <a:t>Щоб краще розповісти про мої плани, я пропоную вам уявити символічний багатоповерховий будинок, як зробив я після закінчення школи.</a:t>
            </a:r>
            <a:endParaRPr lang="ru-RU" sz="1200" dirty="0" smtClean="0"/>
          </a:p>
          <a:p>
            <a:pPr indent="361950" algn="just"/>
            <a:r>
              <a:rPr lang="uk-UA" sz="1200" dirty="0" smtClean="0"/>
              <a:t>Перший поверх у ньому займало здобуття вищої освіти після закінчення школи. Я мріяв навчатися на факультеті прикладної математики Одеського національного університету ім.. І.І. Мечникова, оскільки вважав, що прогрес розвитку інформаційно – комунікаційних технологій стрімко буде рухатися вперед. І не помилився…</a:t>
            </a:r>
            <a:endParaRPr lang="ru-RU" sz="1200" dirty="0" smtClean="0"/>
          </a:p>
          <a:p>
            <a:pPr indent="361950" algn="just"/>
            <a:r>
              <a:rPr lang="uk-UA" sz="1200" dirty="0" smtClean="0"/>
              <a:t>Другий поверх мого “ будинку планів ” поділявся на дві частини: у правій,  розташована перспективна та цікава робота, а у лівій – власна родина, де я зміг б щасливо реалізуватися як чоловік  і батько. Гадаю, що Ви зі мною погодитесь, адже: цікава робота плюс сімейний добробут, любов – це і є складові щастя людини. І хоч обидві частини цього </a:t>
            </a:r>
            <a:r>
              <a:rPr lang="uk-UA" sz="1200" dirty="0" err="1" smtClean="0"/>
              <a:t>“другого</a:t>
            </a:r>
            <a:r>
              <a:rPr lang="uk-UA" sz="1200" dirty="0" smtClean="0"/>
              <a:t> </a:t>
            </a:r>
            <a:r>
              <a:rPr lang="uk-UA" sz="1200" dirty="0" err="1" smtClean="0"/>
              <a:t>поверху”</a:t>
            </a:r>
            <a:r>
              <a:rPr lang="uk-UA" sz="1200" dirty="0" smtClean="0"/>
              <a:t> мають між собою функційні та архітектурні розбіжності, але вони гармонійно сполучаються між собою. Тому на цьому поверсі затишно мені і моїм рідним.</a:t>
            </a:r>
            <a:endParaRPr lang="ru-RU" sz="1200" dirty="0" smtClean="0"/>
          </a:p>
          <a:p>
            <a:pPr indent="361950" algn="just"/>
            <a:r>
              <a:rPr lang="uk-UA" sz="1200" dirty="0" smtClean="0"/>
              <a:t>Є у моєму будинку ще й третій поверх. Одержати певний міцний досвід у роботі, я хочу поглибити свої знання з фаху, прагну стати гарним педагогом, другом та  наставником для своїх учнів. Зі своїми учнями на гурткових заняттях  я поставив ціль – створення сірникового містечка.</a:t>
            </a:r>
            <a:endParaRPr lang="ru-RU" sz="1200" dirty="0" smtClean="0"/>
          </a:p>
          <a:p>
            <a:pPr indent="361950" algn="just"/>
            <a:r>
              <a:rPr lang="uk-UA" sz="1200" dirty="0" smtClean="0"/>
              <a:t>Та хочеться сподіватися, що моє майбутнє не буде затишно-тихим, бо свої плани я пов’язую ще з громадською діяльністю. Мене приваблює робота з екологічного захисту довкілля.</a:t>
            </a:r>
            <a:endParaRPr lang="ru-RU" sz="1200" dirty="0" smtClean="0"/>
          </a:p>
          <a:p>
            <a:pPr indent="361950" algn="just"/>
            <a:r>
              <a:rPr lang="uk-UA" sz="1200" dirty="0" smtClean="0"/>
              <a:t>То нехай же сходинки цього “ будинку мрій ” ведуть мене до головного у моїх планах – бути самодостатньою особистістю, гарним батьком та чоловіком! </a:t>
            </a:r>
            <a:endParaRPr lang="ru-RU" sz="1200" dirty="0" smtClean="0"/>
          </a:p>
          <a:p>
            <a:r>
              <a:rPr lang="uk-UA" sz="1200" dirty="0" smtClean="0"/>
              <a:t> 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r>
              <a:rPr lang="uk-UA" sz="1200" dirty="0" smtClean="0"/>
              <a:t> </a:t>
            </a:r>
            <a:endParaRPr lang="ru-RU" sz="1200" dirty="0" smtClean="0"/>
          </a:p>
          <a:p>
            <a:r>
              <a:rPr lang="ru-RU" sz="1200" dirty="0" smtClean="0"/>
              <a:t> 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43240" y="6143644"/>
            <a:ext cx="2895600" cy="365125"/>
          </a:xfrm>
        </p:spPr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785794"/>
            <a:ext cx="2714644" cy="110799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203907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539750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Мій девіз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204256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00FF"/>
                </a:solidFill>
                <a:latin typeface="Monotype Corsiva" pitchFamily="66" charset="0"/>
              </a:rPr>
              <a:t>Ніколи не може бути бажання без прагнення його втілити.</a:t>
            </a:r>
          </a:p>
          <a:p>
            <a:pPr indent="177800"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00FF"/>
                </a:solidFill>
                <a:latin typeface="Monotype Corsiva" pitchFamily="66" charset="0"/>
              </a:rPr>
              <a:t>Але для цього Ви маєте  єдине що в нас є, - це час!</a:t>
            </a:r>
          </a:p>
          <a:p>
            <a:pPr indent="177800"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00FF"/>
                </a:solidFill>
                <a:latin typeface="Monotype Corsiva" pitchFamily="66" charset="0"/>
              </a:rPr>
              <a:t>Кожен з нас – це те, що він зумів зробити зі своїм часом</a:t>
            </a:r>
          </a:p>
          <a:p>
            <a:pPr indent="177800"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00FF"/>
                </a:solidFill>
                <a:latin typeface="Monotype Corsiva" pitchFamily="66" charset="0"/>
              </a:rPr>
              <a:t>Той, хто прагне, зробить більше за того, хто може. </a:t>
            </a:r>
            <a:endParaRPr lang="ru-RU" sz="2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43240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Мікосіянчик</a:t>
            </a:r>
            <a:r>
              <a:rPr lang="ru-RU" dirty="0" smtClean="0"/>
              <a:t> Г.Г.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320872"/>
            <a:ext cx="7000924" cy="110799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31847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363538" algn="ctr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Результати педагогічної </a:t>
            </a:r>
          </a:p>
          <a:p>
            <a:pPr indent="363538" algn="ctr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діяльності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2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/>
          </p:cNvGraphicFramePr>
          <p:nvPr/>
        </p:nvGraphicFramePr>
        <p:xfrm>
          <a:off x="857224" y="1571612"/>
          <a:ext cx="7500991" cy="31689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88465"/>
                <a:gridCol w="2715006"/>
                <a:gridCol w="2697520"/>
              </a:tblGrid>
              <a:tr h="1294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Кількість 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учасників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олімпіад</a:t>
                      </a:r>
                      <a:endParaRPr kumimoji="0" lang="uk-UA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Результат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(місто/область/ республіка)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Навчальний рік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17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ІІІ 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місце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17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І 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місце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2011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7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І 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місце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ІІ місце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2012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71802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Мікосіянчик</a:t>
            </a:r>
            <a:r>
              <a:rPr lang="ru-RU" dirty="0" smtClean="0"/>
              <a:t> Г.Г.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357298"/>
            <a:ext cx="7643866" cy="1500198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84475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363538" algn="ctr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Науково – методична</a:t>
            </a:r>
          </a:p>
          <a:p>
            <a:pPr indent="363538" algn="ctr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діяльність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49953"/>
            <a:ext cx="85011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300" dirty="0" err="1" smtClean="0"/>
              <a:t>Сучасні</a:t>
            </a:r>
            <a:r>
              <a:rPr lang="ru-RU" sz="1300" dirty="0" smtClean="0"/>
              <a:t> уроки трудового </a:t>
            </a:r>
            <a:r>
              <a:rPr lang="ru-RU" sz="1300" dirty="0" err="1" smtClean="0"/>
              <a:t>навчання</a:t>
            </a:r>
            <a:r>
              <a:rPr lang="ru-RU" sz="1300" dirty="0" smtClean="0"/>
              <a:t> не </a:t>
            </a:r>
            <a:r>
              <a:rPr lang="ru-RU" sz="1300" dirty="0" err="1" smtClean="0"/>
              <a:t>можна</a:t>
            </a:r>
            <a:r>
              <a:rPr lang="ru-RU" sz="1300" dirty="0" smtClean="0"/>
              <a:t> </a:t>
            </a:r>
            <a:r>
              <a:rPr lang="ru-RU" sz="1300" dirty="0" err="1" smtClean="0"/>
              <a:t>уявити</a:t>
            </a:r>
            <a:r>
              <a:rPr lang="ru-RU" sz="1300" dirty="0" smtClean="0"/>
              <a:t> без </a:t>
            </a:r>
            <a:r>
              <a:rPr lang="ru-RU" sz="1300" dirty="0" err="1" smtClean="0"/>
              <a:t>застосування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інформаційно-комунікаційних</a:t>
            </a:r>
            <a:r>
              <a:rPr lang="ru-RU" sz="1300" dirty="0" smtClean="0"/>
              <a:t> </a:t>
            </a:r>
            <a:r>
              <a:rPr lang="ru-RU" sz="1300" dirty="0" err="1" smtClean="0"/>
              <a:t>технологій</a:t>
            </a:r>
            <a:r>
              <a:rPr lang="ru-RU" sz="1300" dirty="0" smtClean="0"/>
              <a:t>. </a:t>
            </a:r>
            <a:r>
              <a:rPr lang="ru-RU" sz="1300" dirty="0" err="1" smtClean="0"/>
              <a:t>Саме</a:t>
            </a:r>
            <a:r>
              <a:rPr lang="ru-RU" sz="1300" dirty="0" smtClean="0"/>
              <a:t> тому за свою </a:t>
            </a:r>
            <a:r>
              <a:rPr lang="ru-RU" sz="1300" dirty="0" err="1" smtClean="0"/>
              <a:t>науково-методичну</a:t>
            </a:r>
            <a:r>
              <a:rPr lang="ru-RU" sz="1300" dirty="0" smtClean="0"/>
              <a:t> проблему я </a:t>
            </a:r>
            <a:r>
              <a:rPr lang="ru-RU" sz="1300" dirty="0" err="1" smtClean="0"/>
              <a:t>обрав</a:t>
            </a:r>
            <a:r>
              <a:rPr lang="ru-RU" sz="1300" dirty="0" smtClean="0"/>
              <a:t> </a:t>
            </a:r>
            <a:r>
              <a:rPr lang="ru-RU" sz="1300" dirty="0" smtClean="0"/>
              <a:t>тему «</a:t>
            </a:r>
            <a:r>
              <a:rPr lang="ru-RU" sz="1300" dirty="0" err="1" smtClean="0"/>
              <a:t>Використання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інформаційно-комунікаційних</a:t>
            </a:r>
            <a:r>
              <a:rPr lang="ru-RU" sz="1300" dirty="0" smtClean="0"/>
              <a:t> </a:t>
            </a:r>
            <a:r>
              <a:rPr lang="ru-RU" sz="1300" dirty="0" err="1" smtClean="0"/>
              <a:t>технологій</a:t>
            </a:r>
            <a:r>
              <a:rPr lang="ru-RU" sz="1300" dirty="0" smtClean="0"/>
              <a:t> на уроках трудового </a:t>
            </a:r>
            <a:r>
              <a:rPr lang="ru-RU" sz="1300" dirty="0" err="1" smtClean="0"/>
              <a:t>навчання</a:t>
            </a:r>
            <a:r>
              <a:rPr lang="ru-RU" sz="1300" dirty="0" smtClean="0"/>
              <a:t>». </a:t>
            </a:r>
            <a:r>
              <a:rPr lang="ru-RU" sz="1300" dirty="0" err="1" smtClean="0"/>
              <a:t>Працюючи</a:t>
            </a:r>
            <a:r>
              <a:rPr lang="ru-RU" sz="1300" dirty="0" smtClean="0"/>
              <a:t> над </a:t>
            </a:r>
            <a:r>
              <a:rPr lang="ru-RU" sz="1300" dirty="0" err="1" smtClean="0"/>
              <a:t>реалізацією</a:t>
            </a:r>
            <a:r>
              <a:rPr lang="ru-RU" sz="1300" dirty="0" smtClean="0"/>
              <a:t> </a:t>
            </a:r>
            <a:r>
              <a:rPr lang="ru-RU" sz="1300" dirty="0" err="1" smtClean="0"/>
              <a:t>даного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питання</a:t>
            </a:r>
            <a:r>
              <a:rPr lang="ru-RU" sz="1300" dirty="0" smtClean="0"/>
              <a:t>, </a:t>
            </a:r>
            <a:r>
              <a:rPr lang="ru-RU" sz="1300" dirty="0" err="1" smtClean="0"/>
              <a:t>здобув</a:t>
            </a:r>
            <a:r>
              <a:rPr lang="ru-RU" sz="1300" dirty="0" smtClean="0"/>
              <a:t> </a:t>
            </a:r>
            <a:r>
              <a:rPr lang="ru-RU" sz="1300" dirty="0" err="1" smtClean="0"/>
              <a:t>певний</a:t>
            </a:r>
            <a:r>
              <a:rPr lang="ru-RU" sz="1300" dirty="0" smtClean="0"/>
              <a:t> </a:t>
            </a:r>
            <a:r>
              <a:rPr lang="ru-RU" sz="1300" dirty="0" err="1" smtClean="0"/>
              <a:t>досвід</a:t>
            </a:r>
            <a:r>
              <a:rPr lang="ru-RU" sz="1300" dirty="0" smtClean="0"/>
              <a:t>, </a:t>
            </a:r>
            <a:r>
              <a:rPr lang="ru-RU" sz="1300" dirty="0" err="1" smtClean="0"/>
              <a:t>пройшов</a:t>
            </a:r>
            <a:r>
              <a:rPr lang="ru-RU" sz="1300" dirty="0" smtClean="0"/>
              <a:t> </a:t>
            </a:r>
            <a:r>
              <a:rPr lang="ru-RU" sz="1300" dirty="0" err="1" smtClean="0"/>
              <a:t>навчання</a:t>
            </a:r>
            <a:r>
              <a:rPr lang="ru-RU" sz="1300" dirty="0" smtClean="0"/>
              <a:t> за </a:t>
            </a:r>
            <a:r>
              <a:rPr lang="ru-RU" sz="1300" dirty="0" err="1" smtClean="0"/>
              <a:t>програмою</a:t>
            </a:r>
            <a:r>
              <a:rPr lang="ru-RU" sz="1300" dirty="0" smtClean="0"/>
              <a:t> </a:t>
            </a:r>
            <a:r>
              <a:rPr lang="ru-RU" sz="1300" dirty="0" smtClean="0"/>
              <a:t>«</a:t>
            </a:r>
            <a:r>
              <a:rPr lang="en-US" sz="1300" dirty="0" smtClean="0"/>
              <a:t>Intel®</a:t>
            </a:r>
            <a:r>
              <a:rPr lang="ru-RU" sz="1300" dirty="0" smtClean="0"/>
              <a:t> </a:t>
            </a:r>
            <a:r>
              <a:rPr lang="ru-RU" sz="1300" dirty="0" smtClean="0"/>
              <a:t>Шлях до </a:t>
            </a:r>
            <a:r>
              <a:rPr lang="ru-RU" sz="1300" dirty="0" err="1" smtClean="0"/>
              <a:t>успіху</a:t>
            </a:r>
            <a:r>
              <a:rPr lang="ru-RU" sz="1300" dirty="0" smtClean="0"/>
              <a:t>», </a:t>
            </a:r>
            <a:r>
              <a:rPr lang="ru-RU" sz="1300" dirty="0" smtClean="0"/>
              <a:t>курс </a:t>
            </a:r>
            <a:r>
              <a:rPr lang="en-US" sz="1300" dirty="0" smtClean="0"/>
              <a:t>Microsoft </a:t>
            </a:r>
            <a:r>
              <a:rPr lang="ru-RU" sz="1300" dirty="0" err="1" smtClean="0"/>
              <a:t>із</a:t>
            </a:r>
            <a:r>
              <a:rPr lang="ru-RU" sz="1300" dirty="0" smtClean="0"/>
              <a:t> </a:t>
            </a:r>
            <a:r>
              <a:rPr lang="ru-RU" sz="1300" dirty="0" err="1" smtClean="0"/>
              <a:t>цифрових</a:t>
            </a:r>
            <a:r>
              <a:rPr lang="ru-RU" sz="1300" dirty="0" smtClean="0"/>
              <a:t> </a:t>
            </a:r>
            <a:r>
              <a:rPr lang="ru-RU" sz="1300" dirty="0" err="1" smtClean="0"/>
              <a:t>технологій</a:t>
            </a:r>
            <a:r>
              <a:rPr lang="ru-RU" sz="1300" dirty="0" smtClean="0"/>
              <a:t>.</a:t>
            </a:r>
          </a:p>
          <a:p>
            <a:pPr indent="355600" algn="just"/>
            <a:r>
              <a:rPr lang="ru-RU" sz="1300" dirty="0" smtClean="0"/>
              <a:t>До </a:t>
            </a:r>
            <a:r>
              <a:rPr lang="ru-RU" sz="1300" dirty="0" err="1" smtClean="0"/>
              <a:t>сучасних</a:t>
            </a:r>
            <a:r>
              <a:rPr lang="ru-RU" sz="1300" dirty="0" smtClean="0"/>
              <a:t> </a:t>
            </a:r>
            <a:r>
              <a:rPr lang="ru-RU" sz="1300" dirty="0" err="1" smtClean="0"/>
              <a:t>інформаційно-комунікаційних</a:t>
            </a:r>
            <a:r>
              <a:rPr lang="ru-RU" sz="1300" dirty="0" smtClean="0"/>
              <a:t> </a:t>
            </a:r>
            <a:r>
              <a:rPr lang="ru-RU" sz="1300" dirty="0" err="1" smtClean="0"/>
              <a:t>технологій</a:t>
            </a:r>
            <a:r>
              <a:rPr lang="ru-RU" sz="1300" dirty="0" smtClean="0"/>
              <a:t> </a:t>
            </a:r>
            <a:r>
              <a:rPr lang="ru-RU" sz="1300" dirty="0" err="1" smtClean="0"/>
              <a:t>навчання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відносяться</a:t>
            </a:r>
            <a:r>
              <a:rPr lang="ru-RU" sz="1300" dirty="0" smtClean="0"/>
              <a:t> </a:t>
            </a:r>
            <a:r>
              <a:rPr lang="ru-RU" sz="1300" dirty="0" err="1" smtClean="0"/>
              <a:t>Інтернет-технології</a:t>
            </a:r>
            <a:r>
              <a:rPr lang="ru-RU" sz="1300" dirty="0" smtClean="0"/>
              <a:t>, </a:t>
            </a:r>
            <a:r>
              <a:rPr lang="ru-RU" sz="1300" dirty="0" err="1" smtClean="0"/>
              <a:t>мультимедійні</a:t>
            </a:r>
            <a:r>
              <a:rPr lang="ru-RU" sz="1300" dirty="0" smtClean="0"/>
              <a:t> </a:t>
            </a:r>
            <a:r>
              <a:rPr lang="ru-RU" sz="1300" dirty="0" err="1" smtClean="0"/>
              <a:t>програмні</a:t>
            </a:r>
            <a:r>
              <a:rPr lang="ru-RU" sz="1300" dirty="0" smtClean="0"/>
              <a:t> </a:t>
            </a:r>
            <a:r>
              <a:rPr lang="ru-RU" sz="1300" dirty="0" err="1" smtClean="0"/>
              <a:t>засоби</a:t>
            </a:r>
            <a:r>
              <a:rPr lang="ru-RU" sz="1300" dirty="0" smtClean="0"/>
              <a:t>, </a:t>
            </a:r>
            <a:r>
              <a:rPr lang="ru-RU" sz="1300" dirty="0" err="1" smtClean="0"/>
              <a:t>офісне</a:t>
            </a:r>
            <a:r>
              <a:rPr lang="ru-RU" sz="1300" dirty="0" smtClean="0"/>
              <a:t> та </a:t>
            </a:r>
            <a:r>
              <a:rPr lang="ru-RU" sz="1300" dirty="0" err="1" smtClean="0"/>
              <a:t>спеціалізоване</a:t>
            </a:r>
            <a:r>
              <a:rPr lang="ru-RU" sz="1300" dirty="0" smtClean="0"/>
              <a:t> </a:t>
            </a:r>
            <a:r>
              <a:rPr lang="ru-RU" sz="1300" dirty="0" err="1" smtClean="0"/>
              <a:t>програмне</a:t>
            </a:r>
            <a:r>
              <a:rPr lang="ru-RU" sz="1300" dirty="0" smtClean="0"/>
              <a:t> </a:t>
            </a:r>
            <a:r>
              <a:rPr lang="ru-RU" sz="1300" dirty="0" err="1" smtClean="0"/>
              <a:t>забезпечення</a:t>
            </a:r>
            <a:r>
              <a:rPr lang="ru-RU" sz="1300" dirty="0" smtClean="0"/>
              <a:t>, </a:t>
            </a:r>
            <a:r>
              <a:rPr lang="ru-RU" sz="1300" dirty="0" err="1" smtClean="0"/>
              <a:t>електронні</a:t>
            </a:r>
            <a:r>
              <a:rPr lang="ru-RU" sz="1300" dirty="0" smtClean="0"/>
              <a:t> </a:t>
            </a:r>
            <a:r>
              <a:rPr lang="ru-RU" sz="1300" dirty="0" err="1" smtClean="0"/>
              <a:t>посібники</a:t>
            </a:r>
            <a:r>
              <a:rPr lang="ru-RU" sz="1300" dirty="0" smtClean="0"/>
              <a:t> </a:t>
            </a:r>
            <a:r>
              <a:rPr lang="ru-RU" sz="1300" dirty="0" err="1" smtClean="0"/>
              <a:t>та</a:t>
            </a:r>
            <a:r>
              <a:rPr lang="ru-RU" sz="1300" dirty="0" smtClean="0"/>
              <a:t> </a:t>
            </a:r>
            <a:r>
              <a:rPr lang="ru-RU" sz="1300" dirty="0" err="1" smtClean="0"/>
              <a:t>підручники</a:t>
            </a:r>
            <a:r>
              <a:rPr lang="ru-RU" sz="1300" dirty="0" smtClean="0"/>
              <a:t>, </a:t>
            </a:r>
            <a:r>
              <a:rPr lang="ru-RU" sz="1300" dirty="0" err="1" smtClean="0"/>
              <a:t>системи</a:t>
            </a:r>
            <a:r>
              <a:rPr lang="ru-RU" sz="1300" dirty="0" smtClean="0"/>
              <a:t> </a:t>
            </a:r>
            <a:r>
              <a:rPr lang="ru-RU" sz="1300" dirty="0" err="1" smtClean="0"/>
              <a:t>дистанційного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навчання</a:t>
            </a:r>
            <a:r>
              <a:rPr lang="ru-RU" sz="1300" dirty="0" smtClean="0"/>
              <a:t> (</a:t>
            </a:r>
            <a:r>
              <a:rPr lang="ru-RU" sz="1300" dirty="0" err="1" smtClean="0"/>
              <a:t>системи</a:t>
            </a:r>
            <a:r>
              <a:rPr lang="ru-RU" sz="1300" dirty="0" smtClean="0"/>
              <a:t> </a:t>
            </a:r>
            <a:r>
              <a:rPr lang="ru-RU" sz="1300" dirty="0" err="1" smtClean="0"/>
              <a:t>комп'ютерного</a:t>
            </a:r>
            <a:r>
              <a:rPr lang="ru-RU" sz="1300" dirty="0" smtClean="0"/>
              <a:t> </a:t>
            </a:r>
            <a:r>
              <a:rPr lang="ru-RU" sz="1300" dirty="0" err="1" smtClean="0"/>
              <a:t>супроводу</a:t>
            </a:r>
            <a:r>
              <a:rPr lang="ru-RU" sz="1300" dirty="0" smtClean="0"/>
              <a:t> </a:t>
            </a:r>
            <a:r>
              <a:rPr lang="ru-RU" sz="1300" dirty="0" err="1" smtClean="0"/>
              <a:t>навчання</a:t>
            </a:r>
            <a:r>
              <a:rPr lang="ru-RU" sz="1300" dirty="0" smtClean="0"/>
              <a:t>).</a:t>
            </a:r>
          </a:p>
          <a:p>
            <a:pPr indent="355600" algn="just"/>
            <a:r>
              <a:rPr lang="ru-RU" sz="1300" dirty="0" smtClean="0"/>
              <a:t>На </a:t>
            </a:r>
            <a:r>
              <a:rPr lang="ru-RU" sz="1300" dirty="0" err="1" smtClean="0"/>
              <a:t>своїх</a:t>
            </a:r>
            <a:r>
              <a:rPr lang="ru-RU" sz="1300" dirty="0" smtClean="0"/>
              <a:t> уроках  я систематично </a:t>
            </a:r>
            <a:r>
              <a:rPr lang="ru-RU" sz="1300" dirty="0" err="1" smtClean="0"/>
              <a:t>використовую</a:t>
            </a:r>
            <a:r>
              <a:rPr lang="ru-RU" sz="1300" dirty="0" smtClean="0"/>
              <a:t> </a:t>
            </a:r>
            <a:r>
              <a:rPr lang="ru-RU" sz="1300" dirty="0" err="1" smtClean="0"/>
              <a:t>комп’ютерне</a:t>
            </a:r>
            <a:r>
              <a:rPr lang="ru-RU" sz="1300" dirty="0" smtClean="0"/>
              <a:t> </a:t>
            </a:r>
            <a:r>
              <a:rPr lang="ru-RU" sz="1300" dirty="0" err="1" smtClean="0"/>
              <a:t>обладнання</a:t>
            </a:r>
            <a:r>
              <a:rPr lang="ru-RU" sz="1300" dirty="0" smtClean="0"/>
              <a:t> для </a:t>
            </a:r>
            <a:r>
              <a:rPr lang="ru-RU" sz="1300" dirty="0" err="1" smtClean="0"/>
              <a:t>демонстрації</a:t>
            </a:r>
            <a:r>
              <a:rPr lang="ru-RU" sz="1300" dirty="0" smtClean="0"/>
              <a:t> </a:t>
            </a:r>
            <a:r>
              <a:rPr lang="ru-RU" sz="1300" dirty="0" err="1" smtClean="0"/>
              <a:t>презентацій</a:t>
            </a:r>
            <a:r>
              <a:rPr lang="ru-RU" sz="1300" dirty="0" smtClean="0"/>
              <a:t>, </a:t>
            </a:r>
            <a:r>
              <a:rPr lang="ru-RU" sz="1300" dirty="0" err="1" smtClean="0"/>
              <a:t>відеоуроків</a:t>
            </a:r>
            <a:r>
              <a:rPr lang="ru-RU" sz="1300" dirty="0" smtClean="0"/>
              <a:t>, </a:t>
            </a:r>
            <a:r>
              <a:rPr lang="ru-RU" sz="1300" dirty="0" err="1" smtClean="0"/>
              <a:t>зокрема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err="1" smtClean="0"/>
              <a:t>розділу</a:t>
            </a:r>
            <a:r>
              <a:rPr lang="ru-RU" sz="1300" dirty="0" smtClean="0"/>
              <a:t> «</a:t>
            </a:r>
            <a:r>
              <a:rPr lang="ru-RU" sz="1300" dirty="0" err="1" smtClean="0"/>
              <a:t>Технологія</a:t>
            </a:r>
            <a:r>
              <a:rPr lang="ru-RU" sz="1300" dirty="0" smtClean="0"/>
              <a:t> </a:t>
            </a:r>
            <a:r>
              <a:rPr lang="ru-RU" sz="1300" dirty="0" err="1" smtClean="0"/>
              <a:t>виготовлення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виробів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err="1" smtClean="0"/>
              <a:t>фанери</a:t>
            </a:r>
            <a:r>
              <a:rPr lang="ru-RU" sz="1300" dirty="0" smtClean="0"/>
              <a:t>». </a:t>
            </a:r>
            <a:r>
              <a:rPr lang="ru-RU" sz="1300" dirty="0" smtClean="0"/>
              <a:t>Для </a:t>
            </a:r>
            <a:r>
              <a:rPr lang="ru-RU" sz="1300" dirty="0" err="1" smtClean="0"/>
              <a:t>підготовки</a:t>
            </a:r>
            <a:r>
              <a:rPr lang="ru-RU" sz="1300" dirty="0" smtClean="0"/>
              <a:t> до </a:t>
            </a:r>
            <a:r>
              <a:rPr lang="ru-RU" sz="1300" dirty="0" err="1" smtClean="0"/>
              <a:t>уроків</a:t>
            </a:r>
            <a:r>
              <a:rPr lang="ru-RU" sz="1300" dirty="0" smtClean="0"/>
              <a:t> </a:t>
            </a:r>
            <a:r>
              <a:rPr lang="ru-RU" sz="1300" dirty="0" err="1" smtClean="0"/>
              <a:t>використовую</a:t>
            </a:r>
            <a:r>
              <a:rPr lang="ru-RU" sz="1300" dirty="0" smtClean="0"/>
              <a:t>, </a:t>
            </a:r>
            <a:r>
              <a:rPr lang="ru-RU" sz="1300" dirty="0" smtClean="0"/>
              <a:t>сайт </a:t>
            </a:r>
            <a:r>
              <a:rPr lang="en-US" sz="1300" dirty="0" smtClean="0"/>
              <a:t>You Tube. </a:t>
            </a:r>
            <a:r>
              <a:rPr lang="ru-RU" sz="1300" dirty="0" smtClean="0"/>
              <a:t>Для мене </a:t>
            </a:r>
            <a:r>
              <a:rPr lang="ru-RU" sz="1300" dirty="0" err="1" smtClean="0"/>
              <a:t>дуже</a:t>
            </a:r>
            <a:r>
              <a:rPr lang="ru-RU" sz="1300" dirty="0" smtClean="0"/>
              <a:t> </a:t>
            </a:r>
            <a:r>
              <a:rPr lang="ru-RU" sz="1300" dirty="0" err="1" smtClean="0"/>
              <a:t>важлива</a:t>
            </a:r>
            <a:r>
              <a:rPr lang="ru-RU" sz="1300" dirty="0" smtClean="0"/>
              <a:t> </a:t>
            </a:r>
            <a:r>
              <a:rPr lang="ru-RU" sz="1300" dirty="0" err="1" smtClean="0"/>
              <a:t>можливість</a:t>
            </a:r>
            <a:r>
              <a:rPr lang="ru-RU" sz="1300" dirty="0" smtClean="0"/>
              <a:t> </a:t>
            </a:r>
            <a:r>
              <a:rPr lang="ru-RU" sz="1300" dirty="0" err="1" smtClean="0"/>
              <a:t>використання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мережі</a:t>
            </a:r>
            <a:r>
              <a:rPr lang="ru-RU" sz="1300" dirty="0" smtClean="0"/>
              <a:t> </a:t>
            </a:r>
            <a:r>
              <a:rPr lang="ru-RU" sz="1300" dirty="0" err="1" smtClean="0"/>
              <a:t>Інтернет</a:t>
            </a:r>
            <a:r>
              <a:rPr lang="ru-RU" sz="1300" dirty="0" smtClean="0"/>
              <a:t> для </a:t>
            </a:r>
            <a:r>
              <a:rPr lang="ru-RU" sz="1300" dirty="0" err="1" smtClean="0"/>
              <a:t>самоосвіти</a:t>
            </a:r>
            <a:r>
              <a:rPr lang="ru-RU" sz="1300" dirty="0" smtClean="0"/>
              <a:t>: </a:t>
            </a:r>
            <a:r>
              <a:rPr lang="ru-RU" sz="1300" dirty="0" err="1" smtClean="0"/>
              <a:t>опрацювання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документів</a:t>
            </a:r>
            <a:r>
              <a:rPr lang="ru-RU" sz="1300" dirty="0" smtClean="0"/>
              <a:t>, </a:t>
            </a:r>
            <a:r>
              <a:rPr lang="ru-RU" sz="1300" dirty="0" err="1" smtClean="0"/>
              <a:t>довідкових</a:t>
            </a:r>
            <a:r>
              <a:rPr lang="ru-RU" sz="1300" dirty="0" smtClean="0"/>
              <a:t> </a:t>
            </a:r>
            <a:r>
              <a:rPr lang="ru-RU" sz="1300" dirty="0" err="1" smtClean="0"/>
              <a:t>матеріалів</a:t>
            </a:r>
            <a:r>
              <a:rPr lang="ru-RU" sz="1300" dirty="0" smtClean="0"/>
              <a:t>, </a:t>
            </a:r>
            <a:r>
              <a:rPr lang="ru-RU" sz="1300" dirty="0" err="1" smtClean="0"/>
              <a:t>знайомство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err="1" smtClean="0"/>
              <a:t>досвідом</a:t>
            </a:r>
            <a:r>
              <a:rPr lang="ru-RU" sz="1300" dirty="0" smtClean="0"/>
              <a:t> </a:t>
            </a:r>
            <a:r>
              <a:rPr lang="ru-RU" sz="1300" dirty="0" err="1" smtClean="0"/>
              <a:t>роботи</a:t>
            </a:r>
            <a:r>
              <a:rPr lang="ru-RU" sz="1300" dirty="0" smtClean="0"/>
              <a:t> </a:t>
            </a:r>
            <a:r>
              <a:rPr lang="ru-RU" sz="1300" dirty="0" err="1" smtClean="0"/>
              <a:t>колег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err="1" smtClean="0"/>
              <a:t>усієї</a:t>
            </a:r>
            <a:r>
              <a:rPr lang="ru-RU" sz="1300" dirty="0" smtClean="0"/>
              <a:t> </a:t>
            </a:r>
            <a:r>
              <a:rPr lang="ru-RU" sz="1300" dirty="0" err="1" smtClean="0"/>
              <a:t>України</a:t>
            </a:r>
            <a:r>
              <a:rPr lang="ru-RU" sz="1300" dirty="0" smtClean="0"/>
              <a:t>.</a:t>
            </a:r>
          </a:p>
          <a:p>
            <a:pPr indent="355600" algn="just"/>
            <a:r>
              <a:rPr lang="ru-RU" sz="1300" dirty="0" err="1" smtClean="0"/>
              <a:t>Мультимедійні</a:t>
            </a:r>
            <a:r>
              <a:rPr lang="ru-RU" sz="1300" dirty="0" smtClean="0"/>
              <a:t> </a:t>
            </a:r>
            <a:r>
              <a:rPr lang="ru-RU" sz="1300" dirty="0" err="1" smtClean="0"/>
              <a:t>програмні</a:t>
            </a:r>
            <a:r>
              <a:rPr lang="ru-RU" sz="1300" dirty="0" smtClean="0"/>
              <a:t> </a:t>
            </a:r>
            <a:r>
              <a:rPr lang="ru-RU" sz="1300" dirty="0" err="1" smtClean="0"/>
              <a:t>засоби</a:t>
            </a:r>
            <a:r>
              <a:rPr lang="ru-RU" sz="1300" dirty="0" smtClean="0"/>
              <a:t> </a:t>
            </a:r>
            <a:r>
              <a:rPr lang="ru-RU" sz="1300" dirty="0" err="1" smtClean="0"/>
              <a:t>допомагають</a:t>
            </a:r>
            <a:r>
              <a:rPr lang="ru-RU" sz="1300" dirty="0" smtClean="0"/>
              <a:t> </a:t>
            </a:r>
            <a:r>
              <a:rPr lang="ru-RU" sz="1300" dirty="0" err="1" smtClean="0"/>
              <a:t>мені</a:t>
            </a:r>
            <a:r>
              <a:rPr lang="ru-RU" sz="1300" dirty="0" smtClean="0"/>
              <a:t> </a:t>
            </a:r>
            <a:r>
              <a:rPr lang="ru-RU" sz="1300" dirty="0" err="1" smtClean="0"/>
              <a:t>підвищувати</a:t>
            </a:r>
            <a:r>
              <a:rPr lang="ru-RU" sz="1300" dirty="0" smtClean="0"/>
              <a:t> </a:t>
            </a:r>
            <a:r>
              <a:rPr lang="ru-RU" sz="1300" dirty="0" err="1" smtClean="0"/>
              <a:t>рівень</a:t>
            </a:r>
            <a:r>
              <a:rPr lang="ru-RU" sz="1300" dirty="0" smtClean="0"/>
              <a:t> </a:t>
            </a:r>
            <a:r>
              <a:rPr lang="ru-RU" sz="1300" dirty="0" err="1" smtClean="0"/>
              <a:t>засвоєння</a:t>
            </a:r>
            <a:r>
              <a:rPr lang="ru-RU" sz="1300" dirty="0" smtClean="0"/>
              <a:t> </a:t>
            </a:r>
            <a:r>
              <a:rPr lang="ru-RU" sz="1300" dirty="0" err="1" smtClean="0"/>
              <a:t>учнями</a:t>
            </a:r>
            <a:r>
              <a:rPr lang="ru-RU" sz="1300" dirty="0" smtClean="0"/>
              <a:t> </a:t>
            </a:r>
            <a:r>
              <a:rPr lang="ru-RU" sz="1300" dirty="0" err="1" smtClean="0"/>
              <a:t>навчального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матеріалу</a:t>
            </a:r>
            <a:r>
              <a:rPr lang="ru-RU" sz="1300" dirty="0" smtClean="0"/>
              <a:t>, </a:t>
            </a:r>
            <a:r>
              <a:rPr lang="ru-RU" sz="1300" dirty="0" err="1" smtClean="0"/>
              <a:t>підвищити</a:t>
            </a:r>
            <a:r>
              <a:rPr lang="ru-RU" sz="1300" dirty="0" smtClean="0"/>
              <a:t> </a:t>
            </a:r>
            <a:r>
              <a:rPr lang="ru-RU" sz="1300" dirty="0" err="1" smtClean="0"/>
              <a:t>ступінь</a:t>
            </a:r>
            <a:r>
              <a:rPr lang="ru-RU" sz="1300" dirty="0" smtClean="0"/>
              <a:t> </a:t>
            </a:r>
            <a:r>
              <a:rPr lang="ru-RU" sz="1300" dirty="0" err="1" smtClean="0"/>
              <a:t>наочності</a:t>
            </a:r>
            <a:r>
              <a:rPr lang="ru-RU" sz="1300" dirty="0" smtClean="0"/>
              <a:t>, </a:t>
            </a:r>
            <a:r>
              <a:rPr lang="ru-RU" sz="1300" dirty="0" err="1" smtClean="0"/>
              <a:t>посилити</a:t>
            </a:r>
            <a:r>
              <a:rPr lang="ru-RU" sz="1300" dirty="0" smtClean="0"/>
              <a:t> </a:t>
            </a:r>
            <a:r>
              <a:rPr lang="ru-RU" sz="1300" dirty="0" err="1" smtClean="0"/>
              <a:t>мотивацію</a:t>
            </a:r>
            <a:r>
              <a:rPr lang="ru-RU" sz="1300" dirty="0" smtClean="0"/>
              <a:t> </a:t>
            </a:r>
            <a:r>
              <a:rPr lang="ru-RU" sz="1300" dirty="0" err="1" smtClean="0"/>
              <a:t>навчання</a:t>
            </a:r>
            <a:r>
              <a:rPr lang="ru-RU" sz="1300" dirty="0" smtClean="0"/>
              <a:t>.</a:t>
            </a:r>
          </a:p>
          <a:p>
            <a:pPr indent="355600" algn="just"/>
            <a:r>
              <a:rPr lang="ru-RU" sz="1300" dirty="0" err="1" smtClean="0"/>
              <a:t>Відповідно</a:t>
            </a:r>
            <a:r>
              <a:rPr lang="ru-RU" sz="1300" dirty="0" smtClean="0"/>
              <a:t> до </a:t>
            </a:r>
            <a:r>
              <a:rPr lang="ru-RU" sz="1300" dirty="0" err="1" smtClean="0"/>
              <a:t>вимог</a:t>
            </a:r>
            <a:r>
              <a:rPr lang="ru-RU" sz="1300" dirty="0" smtClean="0"/>
              <a:t> </a:t>
            </a:r>
            <a:r>
              <a:rPr lang="ru-RU" sz="1300" dirty="0" err="1" smtClean="0"/>
              <a:t>програми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«</a:t>
            </a:r>
            <a:r>
              <a:rPr lang="ru-RU" sz="1300" dirty="0" err="1" smtClean="0"/>
              <a:t>Технологій</a:t>
            </a:r>
            <a:r>
              <a:rPr lang="ru-RU" sz="1300" dirty="0" smtClean="0"/>
              <a:t>» </a:t>
            </a:r>
            <a:r>
              <a:rPr lang="ru-RU" sz="1300" dirty="0" err="1" smtClean="0"/>
              <a:t>щонайменше</a:t>
            </a:r>
            <a:r>
              <a:rPr lang="ru-RU" sz="1300" dirty="0" smtClean="0"/>
              <a:t> </a:t>
            </a:r>
            <a:r>
              <a:rPr lang="ru-RU" sz="1300" dirty="0" err="1" smtClean="0"/>
              <a:t>дванадцять</a:t>
            </a:r>
            <a:r>
              <a:rPr lang="ru-RU" sz="1300" dirty="0" smtClean="0"/>
              <a:t> занять ми </a:t>
            </a:r>
            <a:r>
              <a:rPr lang="ru-RU" sz="1300" dirty="0" err="1" smtClean="0"/>
              <a:t>обов’язково</a:t>
            </a:r>
            <a:r>
              <a:rPr lang="ru-RU" sz="1300" dirty="0" smtClean="0"/>
              <a:t> проводимо в </a:t>
            </a:r>
            <a:r>
              <a:rPr lang="ru-RU" sz="1300" dirty="0" err="1" smtClean="0"/>
              <a:t>комп’ютерному</a:t>
            </a:r>
            <a:r>
              <a:rPr lang="ru-RU" sz="1300" dirty="0" smtClean="0"/>
              <a:t> </a:t>
            </a:r>
            <a:r>
              <a:rPr lang="ru-RU" sz="1300" dirty="0" err="1" smtClean="0"/>
              <a:t>кабінеті</a:t>
            </a:r>
            <a:r>
              <a:rPr lang="ru-RU" sz="1300" dirty="0" smtClean="0"/>
              <a:t>, </a:t>
            </a:r>
            <a:r>
              <a:rPr lang="ru-RU" sz="1300" dirty="0" err="1" smtClean="0"/>
              <a:t>створюємо</a:t>
            </a:r>
            <a:r>
              <a:rPr lang="ru-RU" sz="1300" dirty="0" smtClean="0"/>
              <a:t> </a:t>
            </a:r>
            <a:r>
              <a:rPr lang="ru-RU" sz="1300" dirty="0" err="1" smtClean="0"/>
              <a:t>мультимедійні</a:t>
            </a:r>
            <a:r>
              <a:rPr lang="ru-RU" sz="1300" dirty="0" smtClean="0"/>
              <a:t> </a:t>
            </a:r>
            <a:r>
              <a:rPr lang="ru-RU" sz="1300" dirty="0" err="1" smtClean="0"/>
              <a:t>презентації</a:t>
            </a:r>
            <a:r>
              <a:rPr lang="ru-RU" sz="1300" dirty="0" smtClean="0"/>
              <a:t>, </a:t>
            </a:r>
            <a:r>
              <a:rPr lang="ru-RU" sz="1300" dirty="0" err="1" smtClean="0"/>
              <a:t>буклети</a:t>
            </a:r>
            <a:r>
              <a:rPr lang="ru-RU" sz="1300" dirty="0" smtClean="0"/>
              <a:t>, </a:t>
            </a:r>
            <a:r>
              <a:rPr lang="ru-RU" sz="1300" dirty="0" err="1" smtClean="0"/>
              <a:t>рекламні</a:t>
            </a:r>
            <a:r>
              <a:rPr lang="ru-RU" sz="1300" dirty="0" smtClean="0"/>
              <a:t> </a:t>
            </a:r>
            <a:r>
              <a:rPr lang="ru-RU" sz="1300" dirty="0" err="1" smtClean="0"/>
              <a:t>листівки</a:t>
            </a:r>
            <a:r>
              <a:rPr lang="ru-RU" sz="1300" dirty="0" smtClean="0"/>
              <a:t>, </a:t>
            </a:r>
            <a:r>
              <a:rPr lang="ru-RU" sz="1300" dirty="0" err="1" smtClean="0"/>
              <a:t>застосовуючи</a:t>
            </a:r>
            <a:r>
              <a:rPr lang="ru-RU" sz="1300" dirty="0" smtClean="0"/>
              <a:t> </a:t>
            </a:r>
            <a:r>
              <a:rPr lang="ru-RU" sz="1300" dirty="0" err="1" smtClean="0"/>
              <a:t>офісні</a:t>
            </a:r>
            <a:r>
              <a:rPr lang="ru-RU" sz="1300" dirty="0" smtClean="0"/>
              <a:t> </a:t>
            </a:r>
            <a:r>
              <a:rPr lang="ru-RU" sz="1300" dirty="0" err="1" smtClean="0"/>
              <a:t>програми</a:t>
            </a:r>
            <a:r>
              <a:rPr lang="ru-RU" sz="1300" dirty="0" smtClean="0"/>
              <a:t> </a:t>
            </a:r>
            <a:r>
              <a:rPr lang="en-US" sz="1300" dirty="0" smtClean="0"/>
              <a:t>Publisher, Power Point, Paint</a:t>
            </a:r>
            <a:r>
              <a:rPr lang="en-US" sz="1300" dirty="0" smtClean="0"/>
              <a:t>.</a:t>
            </a:r>
            <a:endParaRPr lang="en-US" sz="13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72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Зміст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4465132"/>
            <a:ext cx="62865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300" dirty="0" err="1" smtClean="0"/>
              <a:t>Використання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інформаційно-комунікаційних</a:t>
            </a:r>
            <a:r>
              <a:rPr lang="ru-RU" sz="1300" dirty="0" smtClean="0"/>
              <a:t> </a:t>
            </a:r>
            <a:r>
              <a:rPr lang="ru-RU" sz="1300" dirty="0" err="1" smtClean="0"/>
              <a:t>технологій</a:t>
            </a:r>
            <a:r>
              <a:rPr lang="ru-RU" sz="1300" dirty="0" smtClean="0"/>
              <a:t> </a:t>
            </a:r>
            <a:r>
              <a:rPr lang="ru-RU" sz="1300" dirty="0" err="1" smtClean="0"/>
              <a:t>впливає</a:t>
            </a:r>
            <a:r>
              <a:rPr lang="ru-RU" sz="1300" dirty="0" smtClean="0"/>
              <a:t> на </a:t>
            </a:r>
            <a:r>
              <a:rPr lang="ru-RU" sz="1300" dirty="0" err="1" smtClean="0"/>
              <a:t>формування</a:t>
            </a:r>
            <a:r>
              <a:rPr lang="ru-RU" sz="1300" dirty="0" smtClean="0"/>
              <a:t> теоретичного, </a:t>
            </a:r>
            <a:r>
              <a:rPr lang="ru-RU" sz="1300" dirty="0" err="1" smtClean="0"/>
              <a:t>творчого</a:t>
            </a:r>
            <a:r>
              <a:rPr lang="ru-RU" sz="1300" dirty="0" smtClean="0"/>
              <a:t> та модульно-рефлексивного </a:t>
            </a:r>
            <a:r>
              <a:rPr lang="ru-RU" sz="1300" dirty="0" err="1" smtClean="0"/>
              <a:t>мислення</a:t>
            </a:r>
            <a:r>
              <a:rPr lang="ru-RU" sz="1300" dirty="0" smtClean="0"/>
              <a:t> </a:t>
            </a:r>
            <a:r>
              <a:rPr lang="ru-RU" sz="1300" dirty="0" err="1" smtClean="0"/>
              <a:t>учнів</a:t>
            </a:r>
            <a:r>
              <a:rPr lang="ru-RU" sz="1300" dirty="0" smtClean="0"/>
              <a:t>,  </a:t>
            </a:r>
            <a:r>
              <a:rPr lang="ru-RU" sz="1300" dirty="0" err="1" smtClean="0"/>
              <a:t>комп'ютерна</a:t>
            </a:r>
            <a:r>
              <a:rPr lang="ru-RU" sz="1300" dirty="0" smtClean="0"/>
              <a:t> </a:t>
            </a:r>
            <a:r>
              <a:rPr lang="ru-RU" sz="1300" dirty="0" err="1" smtClean="0"/>
              <a:t>візуалізація</a:t>
            </a:r>
            <a:r>
              <a:rPr lang="ru-RU" sz="1300" dirty="0" smtClean="0"/>
              <a:t> </a:t>
            </a:r>
            <a:r>
              <a:rPr lang="ru-RU" sz="1300" dirty="0" err="1" smtClean="0"/>
              <a:t>навчальної</a:t>
            </a:r>
            <a:r>
              <a:rPr lang="ru-RU" sz="1300" dirty="0" smtClean="0"/>
              <a:t> </a:t>
            </a:r>
            <a:r>
              <a:rPr lang="ru-RU" sz="1300" dirty="0" err="1" smtClean="0"/>
              <a:t>інформації</a:t>
            </a:r>
            <a:r>
              <a:rPr lang="ru-RU" sz="1300" dirty="0" smtClean="0"/>
              <a:t> </a:t>
            </a:r>
            <a:r>
              <a:rPr lang="ru-RU" sz="1300" dirty="0" err="1" smtClean="0"/>
              <a:t>має</a:t>
            </a:r>
            <a:r>
              <a:rPr lang="ru-RU" sz="1300" dirty="0" smtClean="0"/>
              <a:t> </a:t>
            </a:r>
            <a:r>
              <a:rPr lang="ru-RU" sz="1300" dirty="0" err="1" smtClean="0"/>
              <a:t>суттєвий</a:t>
            </a:r>
            <a:r>
              <a:rPr lang="ru-RU" sz="1300" dirty="0" smtClean="0"/>
              <a:t> </a:t>
            </a:r>
            <a:r>
              <a:rPr lang="ru-RU" sz="1300" dirty="0" err="1" smtClean="0"/>
              <a:t>вплив</a:t>
            </a:r>
            <a:r>
              <a:rPr lang="ru-RU" sz="1300" dirty="0" smtClean="0"/>
              <a:t> на </a:t>
            </a:r>
            <a:r>
              <a:rPr lang="ru-RU" sz="1300" dirty="0" err="1" smtClean="0"/>
              <a:t>формування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уявлень</a:t>
            </a:r>
            <a:r>
              <a:rPr lang="ru-RU" sz="1300" dirty="0" smtClean="0"/>
              <a:t>, </a:t>
            </a:r>
            <a:r>
              <a:rPr lang="ru-RU" sz="1300" dirty="0" err="1" smtClean="0"/>
              <a:t>які</a:t>
            </a:r>
            <a:r>
              <a:rPr lang="ru-RU" sz="1300" dirty="0" smtClean="0"/>
              <a:t> </a:t>
            </a:r>
            <a:r>
              <a:rPr lang="ru-RU" sz="1300" dirty="0" err="1" smtClean="0"/>
              <a:t>займають</a:t>
            </a:r>
            <a:r>
              <a:rPr lang="ru-RU" sz="1300" dirty="0" smtClean="0"/>
              <a:t> </a:t>
            </a:r>
            <a:r>
              <a:rPr lang="ru-RU" sz="1300" dirty="0" err="1" smtClean="0"/>
              <a:t>центральне</a:t>
            </a:r>
            <a:r>
              <a:rPr lang="ru-RU" sz="1300" dirty="0" smtClean="0"/>
              <a:t> </a:t>
            </a:r>
            <a:r>
              <a:rPr lang="ru-RU" sz="1300" dirty="0" err="1" smtClean="0"/>
              <a:t>місце</a:t>
            </a:r>
            <a:r>
              <a:rPr lang="ru-RU" sz="1300" dirty="0" smtClean="0"/>
              <a:t> в образному </a:t>
            </a:r>
            <a:r>
              <a:rPr lang="ru-RU" sz="1300" dirty="0" err="1" smtClean="0"/>
              <a:t>мисленні</a:t>
            </a:r>
            <a:r>
              <a:rPr lang="ru-RU" sz="1300" dirty="0" smtClean="0"/>
              <a:t>, а </a:t>
            </a:r>
            <a:r>
              <a:rPr lang="ru-RU" sz="1300" dirty="0" err="1" smtClean="0"/>
              <a:t>образність</a:t>
            </a:r>
            <a:r>
              <a:rPr lang="ru-RU" sz="1300" dirty="0" smtClean="0"/>
              <a:t> </a:t>
            </a:r>
            <a:r>
              <a:rPr lang="ru-RU" sz="1300" dirty="0" err="1" smtClean="0"/>
              <a:t>уявлень</a:t>
            </a:r>
            <a:r>
              <a:rPr lang="ru-RU" sz="1300" dirty="0" smtClean="0"/>
              <a:t> тих </a:t>
            </a:r>
            <a:r>
              <a:rPr lang="ru-RU" sz="1300" dirty="0" err="1" smtClean="0"/>
              <a:t>чи</a:t>
            </a:r>
            <a:r>
              <a:rPr lang="ru-RU" sz="1300" dirty="0" smtClean="0"/>
              <a:t> </a:t>
            </a:r>
            <a:r>
              <a:rPr lang="ru-RU" sz="1300" dirty="0" err="1" smtClean="0"/>
              <a:t>інших</a:t>
            </a:r>
            <a:r>
              <a:rPr lang="ru-RU" sz="1300" dirty="0" smtClean="0"/>
              <a:t> </a:t>
            </a:r>
            <a:r>
              <a:rPr lang="ru-RU" sz="1300" dirty="0" err="1" smtClean="0"/>
              <a:t>явищ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процесів</a:t>
            </a:r>
            <a:r>
              <a:rPr lang="ru-RU" sz="1300" dirty="0" smtClean="0"/>
              <a:t> в </a:t>
            </a:r>
            <a:r>
              <a:rPr lang="ru-RU" sz="1300" dirty="0" err="1" smtClean="0"/>
              <a:t>пам'яті</a:t>
            </a:r>
            <a:r>
              <a:rPr lang="ru-RU" sz="1300" dirty="0" smtClean="0"/>
              <a:t> </a:t>
            </a:r>
            <a:r>
              <a:rPr lang="ru-RU" sz="1300" dirty="0" err="1" smtClean="0"/>
              <a:t>збагачує</a:t>
            </a:r>
            <a:r>
              <a:rPr lang="ru-RU" sz="1300" dirty="0" smtClean="0"/>
              <a:t> </a:t>
            </a:r>
            <a:r>
              <a:rPr lang="ru-RU" sz="1300" dirty="0" err="1" smtClean="0"/>
              <a:t>сприйняття</a:t>
            </a:r>
            <a:r>
              <a:rPr lang="ru-RU" sz="1300" dirty="0" smtClean="0"/>
              <a:t> </a:t>
            </a:r>
            <a:r>
              <a:rPr lang="ru-RU" sz="1300" dirty="0" err="1" smtClean="0"/>
              <a:t>навчального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матеріалу</a:t>
            </a:r>
            <a:r>
              <a:rPr lang="ru-RU" sz="1300" dirty="0" smtClean="0"/>
              <a:t>, </a:t>
            </a:r>
            <a:r>
              <a:rPr lang="ru-RU" sz="1300" dirty="0" err="1" smtClean="0"/>
              <a:t>сприяє</a:t>
            </a:r>
            <a:r>
              <a:rPr lang="ru-RU" sz="1300" dirty="0" smtClean="0"/>
              <a:t> </a:t>
            </a:r>
            <a:r>
              <a:rPr lang="ru-RU" sz="1300" dirty="0" err="1" smtClean="0"/>
              <a:t>його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науковому</a:t>
            </a:r>
            <a:r>
              <a:rPr lang="ru-RU" sz="1300" dirty="0" smtClean="0"/>
              <a:t> </a:t>
            </a:r>
            <a:r>
              <a:rPr lang="ru-RU" sz="1300" dirty="0" err="1" smtClean="0"/>
              <a:t>розумінню</a:t>
            </a:r>
            <a:r>
              <a:rPr lang="ru-RU" sz="1300" dirty="0" smtClean="0"/>
              <a:t>.</a:t>
            </a:r>
          </a:p>
          <a:p>
            <a:pPr indent="355600" algn="just"/>
            <a:r>
              <a:rPr lang="ru-RU" sz="1300" dirty="0" err="1" smtClean="0"/>
              <a:t>Професійну</a:t>
            </a:r>
            <a:r>
              <a:rPr lang="ru-RU" sz="1300" dirty="0" smtClean="0"/>
              <a:t> </a:t>
            </a:r>
            <a:r>
              <a:rPr lang="ru-RU" sz="1300" dirty="0" err="1" smtClean="0"/>
              <a:t>майстерність</a:t>
            </a:r>
            <a:r>
              <a:rPr lang="ru-RU" sz="1300" dirty="0" smtClean="0"/>
              <a:t>,</a:t>
            </a:r>
            <a:r>
              <a:rPr lang="ru-RU" sz="1300" dirty="0" smtClean="0"/>
              <a:t> як </a:t>
            </a:r>
            <a:r>
              <a:rPr lang="ru-RU" sz="1300" dirty="0" err="1" smtClean="0"/>
              <a:t>вчитель</a:t>
            </a:r>
            <a:r>
              <a:rPr lang="ru-RU" sz="1300" dirty="0" smtClean="0"/>
              <a:t>, </a:t>
            </a:r>
            <a:r>
              <a:rPr lang="ru-RU" sz="1300" dirty="0" err="1" smtClean="0"/>
              <a:t>підвищую</a:t>
            </a:r>
            <a:r>
              <a:rPr lang="ru-RU" sz="1300" dirty="0" smtClean="0"/>
              <a:t>, </a:t>
            </a:r>
            <a:r>
              <a:rPr lang="ru-RU" sz="1300" dirty="0" err="1" smtClean="0"/>
              <a:t>беручи</a:t>
            </a:r>
            <a:r>
              <a:rPr lang="ru-RU" sz="1300" dirty="0" smtClean="0"/>
              <a:t> участь у </a:t>
            </a:r>
            <a:r>
              <a:rPr lang="ru-RU" sz="1300" dirty="0" err="1" smtClean="0"/>
              <a:t>роботі</a:t>
            </a:r>
            <a:r>
              <a:rPr lang="ru-RU" sz="1300" dirty="0" smtClean="0"/>
              <a:t> </a:t>
            </a:r>
            <a:r>
              <a:rPr lang="ru-RU" sz="1300" dirty="0" err="1" smtClean="0"/>
              <a:t>міського</a:t>
            </a:r>
            <a:r>
              <a:rPr lang="ru-RU" sz="1300" dirty="0" smtClean="0"/>
              <a:t> та </a:t>
            </a:r>
            <a:r>
              <a:rPr lang="ru-RU" sz="1300" dirty="0" err="1" smtClean="0"/>
              <a:t>шкільного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методичних</a:t>
            </a:r>
            <a:r>
              <a:rPr lang="ru-RU" sz="1300" dirty="0" smtClean="0"/>
              <a:t> </a:t>
            </a:r>
            <a:r>
              <a:rPr lang="ru-RU" sz="1300" dirty="0" err="1" smtClean="0"/>
              <a:t>об’єднаннь</a:t>
            </a:r>
            <a:r>
              <a:rPr lang="ru-RU" sz="1300" dirty="0" smtClean="0"/>
              <a:t>. </a:t>
            </a:r>
          </a:p>
          <a:p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86710" y="61436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2329" t="22784" r="11586" b="18543"/>
          <a:stretch>
            <a:fillRect/>
          </a:stretch>
        </p:blipFill>
        <p:spPr bwMode="auto">
          <a:xfrm>
            <a:off x="714348" y="1161678"/>
            <a:ext cx="7715304" cy="512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1000108"/>
            <a:ext cx="5500726" cy="1214446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157561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363538" algn="ctr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Позаурочна діяльність </a:t>
            </a:r>
          </a:p>
          <a:p>
            <a:pPr indent="363538" algn="ctr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 предмета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4348" y="714356"/>
            <a:ext cx="80648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363538" algn="ctr"/>
            <a:r>
              <a:rPr lang="uk-UA" sz="2000" b="1" i="1" dirty="0" smtClean="0">
                <a:latin typeface="Georgia" pitchFamily="18" charset="0"/>
              </a:rPr>
              <a:t>Зміст</a:t>
            </a:r>
          </a:p>
          <a:p>
            <a:pPr indent="363538"/>
            <a:r>
              <a:rPr lang="uk-UA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Мої досягнення</a:t>
            </a:r>
          </a:p>
          <a:p>
            <a:pPr indent="539750"/>
            <a:r>
              <a:rPr lang="uk-UA" sz="1600" i="1" dirty="0" smtClean="0">
                <a:latin typeface="Georgia" pitchFamily="18" charset="0"/>
                <a:hlinkClick r:id="rId2" action="ppaction://hlinksldjump"/>
              </a:rPr>
              <a:t>Офіційні </a:t>
            </a:r>
            <a:r>
              <a:rPr lang="uk-UA" sz="1600" i="1" dirty="0" smtClean="0">
                <a:latin typeface="Georgia" pitchFamily="18" charset="0"/>
                <a:hlinkClick r:id="rId2" action="ppaction://hlinksldjump"/>
              </a:rPr>
              <a:t>документи</a:t>
            </a:r>
            <a:endParaRPr lang="uk-UA" sz="1600" i="1" dirty="0" smtClean="0">
              <a:latin typeface="Georgia" pitchFamily="18" charset="0"/>
            </a:endParaRPr>
          </a:p>
          <a:p>
            <a:pPr indent="539750"/>
            <a:r>
              <a:rPr lang="uk-UA" sz="1600" i="1" dirty="0" smtClean="0">
                <a:latin typeface="Georgia" pitchFamily="18" charset="0"/>
                <a:hlinkClick r:id="rId3" action="ppaction://hlinksldjump"/>
              </a:rPr>
              <a:t>Курси підвищення кваліфікації</a:t>
            </a:r>
            <a:endParaRPr lang="uk-UA" sz="1600" i="1" dirty="0" smtClean="0">
              <a:latin typeface="Georgia" pitchFamily="18" charset="0"/>
            </a:endParaRPr>
          </a:p>
          <a:p>
            <a:pPr indent="539750"/>
            <a:r>
              <a:rPr lang="uk-UA" sz="1600" i="1" dirty="0" smtClean="0">
                <a:latin typeface="Georgia" pitchFamily="18" charset="0"/>
                <a:hlinkClick r:id="rId4" action="ppaction://hlinksldjump"/>
              </a:rPr>
              <a:t>Робота над проблемним питанням</a:t>
            </a:r>
            <a:endParaRPr lang="uk-UA" sz="1600" i="1" dirty="0" smtClean="0">
              <a:latin typeface="Georgia" pitchFamily="18" charset="0"/>
            </a:endParaRPr>
          </a:p>
          <a:p>
            <a:pPr indent="539750"/>
            <a:r>
              <a:rPr lang="uk-UA" sz="1600" i="1" dirty="0" smtClean="0">
                <a:latin typeface="Georgia" pitchFamily="18" charset="0"/>
                <a:hlinkClick r:id="rId5" action="ppaction://hlinksldjump"/>
              </a:rPr>
              <a:t>Життєвий досвід</a:t>
            </a:r>
            <a:endParaRPr lang="uk-UA" sz="1600" i="1" dirty="0" smtClean="0">
              <a:latin typeface="Georgia" pitchFamily="18" charset="0"/>
            </a:endParaRPr>
          </a:p>
          <a:p>
            <a:pPr indent="363538"/>
            <a:r>
              <a:rPr lang="uk-UA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</a:t>
            </a:r>
            <a:r>
              <a:rPr lang="uk-UA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світі людей</a:t>
            </a:r>
          </a:p>
          <a:p>
            <a:pPr indent="539750"/>
            <a:r>
              <a:rPr lang="uk-UA" sz="1600" i="1" dirty="0" smtClean="0">
                <a:latin typeface="Georgia" pitchFamily="18" charset="0"/>
                <a:hlinkClick r:id="rId6" action="ppaction://hlinksldjump"/>
              </a:rPr>
              <a:t>Участь у суспільному житті</a:t>
            </a:r>
            <a:endParaRPr lang="uk-UA" sz="1600" i="1" dirty="0" smtClean="0">
              <a:latin typeface="Georgia" pitchFamily="18" charset="0"/>
            </a:endParaRPr>
          </a:p>
          <a:p>
            <a:pPr indent="539750"/>
            <a:r>
              <a:rPr lang="uk-UA" sz="1600" i="1" dirty="0" smtClean="0">
                <a:latin typeface="Georgia" pitchFamily="18" charset="0"/>
                <a:hlinkClick r:id="rId7" action="ppaction://hlinksldjump"/>
              </a:rPr>
              <a:t>Хобі, інтереси</a:t>
            </a:r>
            <a:endParaRPr lang="uk-UA" sz="1600" i="1" dirty="0" smtClean="0">
              <a:latin typeface="Georgia" pitchFamily="18" charset="0"/>
            </a:endParaRPr>
          </a:p>
          <a:p>
            <a:pPr indent="363538"/>
            <a:r>
              <a:rPr lang="uk-UA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Погляд на себе і в майбутнє</a:t>
            </a:r>
          </a:p>
          <a:p>
            <a:pPr indent="539750"/>
            <a:r>
              <a:rPr lang="uk-UA" sz="1600" i="1" dirty="0" smtClean="0">
                <a:latin typeface="Georgia" pitchFamily="18" charset="0"/>
                <a:hlinkClick r:id="rId8" action="ppaction://hlinksldjump"/>
              </a:rPr>
              <a:t>Мої цінності та ідеали</a:t>
            </a:r>
            <a:endParaRPr lang="uk-UA" sz="1600" i="1" dirty="0" smtClean="0">
              <a:latin typeface="Georgia" pitchFamily="18" charset="0"/>
            </a:endParaRPr>
          </a:p>
          <a:p>
            <a:pPr indent="539750"/>
            <a:r>
              <a:rPr lang="uk-UA" sz="1600" i="1" dirty="0" smtClean="0">
                <a:latin typeface="Georgia" pitchFamily="18" charset="0"/>
                <a:hlinkClick r:id="rId9" action="ppaction://hlinksldjump"/>
              </a:rPr>
              <a:t>Мої життєві плани</a:t>
            </a:r>
            <a:endParaRPr lang="uk-UA" sz="1600" i="1" dirty="0" smtClean="0">
              <a:latin typeface="Georgia" pitchFamily="18" charset="0"/>
            </a:endParaRPr>
          </a:p>
          <a:p>
            <a:pPr indent="539750"/>
            <a:r>
              <a:rPr lang="uk-UA" sz="1600" i="1" dirty="0" smtClean="0">
                <a:latin typeface="Georgia" pitchFamily="18" charset="0"/>
                <a:hlinkClick r:id="rId10" action="ppaction://hlinksldjump"/>
              </a:rPr>
              <a:t>Мій девіз</a:t>
            </a:r>
            <a:endParaRPr lang="uk-UA" sz="1600" i="1" dirty="0" smtClean="0">
              <a:latin typeface="Georgia" pitchFamily="18" charset="0"/>
            </a:endParaRPr>
          </a:p>
          <a:p>
            <a:pPr indent="363538"/>
            <a:r>
              <a:rPr lang="uk-UA" sz="1600" i="1" dirty="0" smtClean="0">
                <a:latin typeface="Georgia" pitchFamily="18" charset="0"/>
                <a:hlinkClick r:id="rId11" action="ppaction://hlinksldjump"/>
              </a:rPr>
              <a:t>Результати педагогічної діяльності</a:t>
            </a:r>
            <a:endParaRPr lang="uk-UA" sz="1600" i="1" dirty="0" smtClean="0">
              <a:latin typeface="Georgia" pitchFamily="18" charset="0"/>
            </a:endParaRPr>
          </a:p>
          <a:p>
            <a:pPr indent="363538"/>
            <a:r>
              <a:rPr lang="uk-UA" sz="1600" i="1" dirty="0" smtClean="0">
                <a:latin typeface="Georgia" pitchFamily="18" charset="0"/>
                <a:hlinkClick r:id="rId12" action="ppaction://hlinksldjump"/>
              </a:rPr>
              <a:t>Науково – методична діяльність</a:t>
            </a:r>
            <a:endParaRPr lang="uk-UA" sz="1600" i="1" dirty="0" smtClean="0">
              <a:latin typeface="Georgia" pitchFamily="18" charset="0"/>
            </a:endParaRPr>
          </a:p>
          <a:p>
            <a:pPr indent="363538"/>
            <a:r>
              <a:rPr lang="uk-UA" sz="1600" i="1" dirty="0" smtClean="0">
                <a:latin typeface="Georgia" pitchFamily="18" charset="0"/>
                <a:hlinkClick r:id="rId13" action="ppaction://hlinksldjump"/>
              </a:rPr>
              <a:t>Позаурочна діяльність з </a:t>
            </a:r>
            <a:r>
              <a:rPr lang="uk-UA" sz="1600" i="1" dirty="0" smtClean="0">
                <a:latin typeface="Georgia" pitchFamily="18" charset="0"/>
                <a:hlinkClick r:id="rId13" action="ppaction://hlinksldjump"/>
              </a:rPr>
              <a:t>предмета</a:t>
            </a:r>
            <a:endParaRPr lang="uk-UA" sz="1600" i="1" dirty="0" smtClean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2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14" action="ppaction://hlinksldjump"/>
              </a:rPr>
              <a:t>Головна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143644"/>
            <a:ext cx="2895600" cy="365125"/>
          </a:xfrm>
        </p:spPr>
        <p:txBody>
          <a:bodyPr/>
          <a:lstStyle/>
          <a:p>
            <a:r>
              <a:rPr lang="ru-RU" smtClean="0"/>
              <a:t>Мікосіянчик Г.Г.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14678" y="6286520"/>
            <a:ext cx="2895600" cy="365125"/>
          </a:xfrm>
        </p:spPr>
        <p:txBody>
          <a:bodyPr/>
          <a:lstStyle/>
          <a:p>
            <a:r>
              <a:rPr lang="ru-RU" dirty="0" err="1" smtClean="0"/>
              <a:t>Мікосіянчик</a:t>
            </a:r>
            <a:r>
              <a:rPr lang="ru-RU" dirty="0" smtClean="0"/>
              <a:t> Г.Г.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571480"/>
            <a:ext cx="4357718" cy="110799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25763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Офіційні документи</a:t>
            </a:r>
          </a:p>
        </p:txBody>
      </p:sp>
      <p:pic>
        <p:nvPicPr>
          <p:cNvPr id="5124" name="Picture 4" descr="C:\Documents and Settings\Admin\Рабочий стол\1111\Изображение 01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00034" y="1142984"/>
            <a:ext cx="3339728" cy="2428892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1111\Изображение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857629"/>
            <a:ext cx="2829502" cy="20968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072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4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J:\нагороди\Изображение 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071546"/>
            <a:ext cx="1800000" cy="2551563"/>
          </a:xfrm>
          <a:prstGeom prst="rect">
            <a:avLst/>
          </a:prstGeom>
          <a:noFill/>
        </p:spPr>
      </p:pic>
      <p:pic>
        <p:nvPicPr>
          <p:cNvPr id="2051" name="Picture 3" descr="J:\нагороди\Изображение 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071546"/>
            <a:ext cx="1800000" cy="2551073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img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3857628"/>
            <a:ext cx="329713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1111\Изображение 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3578394" cy="4920292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14678" y="6215082"/>
            <a:ext cx="2895600" cy="365125"/>
          </a:xfrm>
        </p:spPr>
        <p:txBody>
          <a:bodyPr/>
          <a:lstStyle/>
          <a:p>
            <a:r>
              <a:rPr lang="ru-RU" dirty="0" err="1" smtClean="0"/>
              <a:t>Мікосіянчик</a:t>
            </a:r>
            <a:r>
              <a:rPr lang="ru-RU" dirty="0" smtClean="0"/>
              <a:t> Г.Г.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57166"/>
            <a:ext cx="6715172" cy="110799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00284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Курси підвищення кваліфікації</a:t>
            </a:r>
          </a:p>
        </p:txBody>
      </p:sp>
      <p:pic>
        <p:nvPicPr>
          <p:cNvPr id="6" name="Picture 2" descr="C:\Documents and Settings\Admin\Рабочий стол\1111\Изображение 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3643338" cy="50830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8148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4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7715304" cy="571504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Робота над проблемним питанням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i="1" u="sng" dirty="0" smtClean="0">
                <a:latin typeface="Georgia" pitchFamily="18" charset="0"/>
              </a:rPr>
              <a:t>Проблемне питання вчителя:</a:t>
            </a:r>
          </a:p>
          <a:p>
            <a:pPr algn="ctr">
              <a:lnSpc>
                <a:spcPct val="150000"/>
              </a:lnSpc>
            </a:pPr>
            <a:r>
              <a:rPr lang="uk-UA" sz="2000" b="1" i="1" dirty="0" smtClean="0">
                <a:latin typeface="Georgia" pitchFamily="18" charset="0"/>
              </a:rPr>
              <a:t> “ Використання інтерактивних технологій на уроках трудового навчання ”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710" y="61436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pic>
        <p:nvPicPr>
          <p:cNvPr id="2050" name="Picture 2" descr="F:\фото 2\DSC_0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500570"/>
            <a:ext cx="2880000" cy="191999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фото 2\DSC_0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86058"/>
            <a:ext cx="2880000" cy="19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фото 2\DSC_05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339" y="2714620"/>
            <a:ext cx="2880000" cy="19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14678" y="6215082"/>
            <a:ext cx="2895600" cy="365125"/>
          </a:xfrm>
        </p:spPr>
        <p:txBody>
          <a:bodyPr/>
          <a:lstStyle/>
          <a:p>
            <a:r>
              <a:rPr lang="ru-RU" smtClean="0"/>
              <a:t>Мікосіянчик Г.Г.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42918"/>
            <a:ext cx="3571900" cy="110799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09843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Життєвий досвід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071546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Мікосіянчик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Геннадій Геннадійович, народився 02 жовтня 1987 року в селі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Октябрьське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Октябрьського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району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Тургайської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області. В 1988 році переїхав з родиною до України село Ново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Сафронівка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Новоодеського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району Миколаївської області. В 1995 році пішов до першого класу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Новосафронівської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загальноосвітньої школи І-ІІІ ступенів . </a:t>
            </a:r>
          </a:p>
          <a:p>
            <a:pPr indent="3556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2005 році закінчив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Новосафронівську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загальноосвітню школу та вступив до Одеського національного університету імені І.І.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Мечнікова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556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2007 році одружився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Мікосіянчик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Тетяною Миколаївною, 1987 року народження.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2008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році народився син 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Мікосіянчик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Владлен Геннадійович. </a:t>
            </a:r>
          </a:p>
          <a:p>
            <a:pPr indent="3556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2009 році закінчив Одеський національний університет імені І.І.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Мечнікова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вступив до Миколаївського державного університету імені В.О. Сухомлинського.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14678" y="6215082"/>
            <a:ext cx="2895600" cy="365125"/>
          </a:xfrm>
        </p:spPr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42918"/>
            <a:ext cx="7786742" cy="110799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19084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539750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Участь у суспільному житті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2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357299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/>
              <a:t>З 2010 року я активний учасник шкільного лісництва </a:t>
            </a:r>
            <a:r>
              <a:rPr lang="uk-UA" dirty="0" err="1" smtClean="0"/>
              <a:t>“Дубок”</a:t>
            </a:r>
            <a:r>
              <a:rPr lang="uk-UA" dirty="0" smtClean="0"/>
              <a:t> – керівник </a:t>
            </a:r>
            <a:r>
              <a:rPr lang="uk-UA" dirty="0" err="1" smtClean="0"/>
              <a:t>Буковська</a:t>
            </a:r>
            <a:r>
              <a:rPr lang="uk-UA" dirty="0" smtClean="0"/>
              <a:t> А.В. та екологічної організації </a:t>
            </a:r>
            <a:r>
              <a:rPr lang="uk-UA" dirty="0" err="1" smtClean="0"/>
              <a:t>“Калинонька”</a:t>
            </a:r>
            <a:r>
              <a:rPr lang="uk-UA" dirty="0" smtClean="0"/>
              <a:t> – керівник Боброва А.С. Своєю участю, я закликаю підростаюче покоління до охорони навколишнього середовища та озеленення рідного міста.</a:t>
            </a:r>
          </a:p>
          <a:p>
            <a:pPr indent="361950" algn="just"/>
            <a:r>
              <a:rPr lang="uk-UA" dirty="0" smtClean="0"/>
              <a:t>Два роки підряд, я брав участь у міській спортивній спартакіаді серед вчителів міста.</a:t>
            </a:r>
          </a:p>
          <a:p>
            <a:pPr indent="361950" algn="just"/>
            <a:endParaRPr lang="ru-RU" dirty="0"/>
          </a:p>
        </p:txBody>
      </p:sp>
      <p:pic>
        <p:nvPicPr>
          <p:cNvPr id="3074" name="Picture 2" descr="C:\Documents and Settings\Admin\Рабочий стол\Посадка дерев\IMAG1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2476516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Фото\фото змагання\IMAG1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000504"/>
            <a:ext cx="2500330" cy="1875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Фото\фото змагання\IMAG1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6921" y="2857496"/>
            <a:ext cx="2476517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14678" y="6215082"/>
            <a:ext cx="2895600" cy="365125"/>
          </a:xfrm>
        </p:spPr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571480"/>
            <a:ext cx="3143272" cy="110799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31847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539750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Хобі, інтереси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2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2" descr="J:\Новая папка (2)\ПОРТФОЛІО\DSC_0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2667018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1500174"/>
            <a:ext cx="442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uk-UA" dirty="0" smtClean="0"/>
              <a:t>В дитинстві я грав у футбольній команді нашого села, дитяча любов до футболу є нині. Люблю вечорами перед телевізором дивитися футбольні матчі.</a:t>
            </a:r>
          </a:p>
          <a:p>
            <a:pPr indent="180975" algn="just"/>
            <a:r>
              <a:rPr lang="uk-UA" dirty="0" smtClean="0"/>
              <a:t>Коли почав працювати в школі у мене з'явилося ще одне захоплення – це матчворк.</a:t>
            </a:r>
          </a:p>
          <a:p>
            <a:pPr indent="180975"/>
            <a:endParaRPr lang="ru-RU" dirty="0" smtClean="0"/>
          </a:p>
          <a:p>
            <a:pPr indent="180975" algn="ctr"/>
            <a:r>
              <a:rPr lang="ru-RU" i="1" dirty="0" smtClean="0"/>
              <a:t>А у мене </a:t>
            </a:r>
            <a:r>
              <a:rPr lang="ru-RU" i="1" dirty="0" err="1" smtClean="0"/>
              <a:t>м’яч</a:t>
            </a:r>
            <a:r>
              <a:rPr lang="ru-RU" i="1" dirty="0" smtClean="0"/>
              <a:t> </a:t>
            </a:r>
            <a:r>
              <a:rPr lang="ru-RU" i="1" dirty="0" smtClean="0"/>
              <a:t>новенький, </a:t>
            </a:r>
            <a:r>
              <a:rPr lang="ru-RU" i="1" dirty="0" err="1" smtClean="0"/>
              <a:t>кольоровий</a:t>
            </a:r>
            <a:r>
              <a:rPr lang="ru-RU" i="1" dirty="0" smtClean="0"/>
              <a:t>, </a:t>
            </a:r>
            <a:r>
              <a:rPr lang="ru-RU" i="1" dirty="0" err="1" smtClean="0"/>
              <a:t>чималенький</a:t>
            </a:r>
            <a:r>
              <a:rPr lang="ru-RU" i="1" dirty="0" smtClean="0"/>
              <a:t>.</a:t>
            </a:r>
          </a:p>
          <a:p>
            <a:pPr indent="180975" algn="ctr"/>
            <a:r>
              <a:rPr lang="ru-RU" i="1" dirty="0" smtClean="0"/>
              <a:t> </a:t>
            </a:r>
            <a:r>
              <a:rPr lang="ru-RU" i="1" dirty="0" err="1" smtClean="0"/>
              <a:t>Спробуйте</a:t>
            </a:r>
            <a:r>
              <a:rPr lang="ru-RU" i="1" dirty="0" smtClean="0"/>
              <a:t> </a:t>
            </a:r>
            <a:r>
              <a:rPr lang="ru-RU" i="1" dirty="0" err="1" smtClean="0"/>
              <a:t>забити</a:t>
            </a:r>
            <a:r>
              <a:rPr lang="ru-RU" i="1" dirty="0" smtClean="0"/>
              <a:t> гол, коли </a:t>
            </a:r>
            <a:r>
              <a:rPr lang="ru-RU" i="1" dirty="0" err="1" smtClean="0"/>
              <a:t>граєм</a:t>
            </a:r>
            <a:r>
              <a:rPr lang="ru-RU" i="1" dirty="0" smtClean="0"/>
              <a:t> у футбол!</a:t>
            </a:r>
          </a:p>
          <a:p>
            <a:pPr indent="180975" algn="ctr"/>
            <a:r>
              <a:rPr lang="ru-RU" i="1" dirty="0" smtClean="0"/>
              <a:t> В нас </a:t>
            </a:r>
            <a:r>
              <a:rPr lang="ru-RU" i="1" dirty="0" err="1" smtClean="0"/>
              <a:t>кмітливий</a:t>
            </a:r>
            <a:r>
              <a:rPr lang="ru-RU" i="1" dirty="0" smtClean="0"/>
              <a:t> </a:t>
            </a:r>
            <a:r>
              <a:rPr lang="ru-RU" i="1" dirty="0" err="1" smtClean="0"/>
              <a:t>воротар</a:t>
            </a:r>
            <a:r>
              <a:rPr lang="ru-RU" i="1" dirty="0" smtClean="0"/>
              <a:t> – </a:t>
            </a:r>
            <a:r>
              <a:rPr lang="ru-RU" i="1" dirty="0" err="1" smtClean="0"/>
              <a:t>вірний</a:t>
            </a:r>
            <a:r>
              <a:rPr lang="ru-RU" i="1" dirty="0" smtClean="0"/>
              <a:t> пес, наш друг </a:t>
            </a:r>
            <a:r>
              <a:rPr lang="ru-RU" i="1" dirty="0" err="1" smtClean="0"/>
              <a:t>Мухтар</a:t>
            </a:r>
            <a:r>
              <a:rPr lang="ru-RU" i="1" dirty="0" smtClean="0"/>
              <a:t>!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14678" y="6215082"/>
            <a:ext cx="2895600" cy="365125"/>
          </a:xfrm>
        </p:spPr>
        <p:txBody>
          <a:bodyPr/>
          <a:lstStyle/>
          <a:p>
            <a:r>
              <a:rPr lang="ru-RU" smtClean="0"/>
              <a:t>Мікосіянчик Г.Г.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642918"/>
            <a:ext cx="5715040" cy="1250872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37112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539750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Мої цінності та ідеали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5214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400" dirty="0" smtClean="0"/>
              <a:t>Усе в </a:t>
            </a:r>
            <a:r>
              <a:rPr lang="ru-RU" sz="1400" dirty="0" err="1" smtClean="0"/>
              <a:t>житті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починається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любові</a:t>
            </a:r>
            <a:r>
              <a:rPr lang="ru-RU" sz="1400" dirty="0" smtClean="0"/>
              <a:t>. У </a:t>
            </a:r>
            <a:r>
              <a:rPr lang="ru-RU" sz="1400" dirty="0" err="1" smtClean="0"/>
              <a:t>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народжується</a:t>
            </a:r>
            <a:r>
              <a:rPr lang="ru-RU" sz="1400" dirty="0" smtClean="0"/>
              <a:t> краса, </a:t>
            </a:r>
            <a:r>
              <a:rPr lang="ru-RU" sz="1400" dirty="0" err="1" smtClean="0"/>
              <a:t>гармонія</a:t>
            </a:r>
            <a:r>
              <a:rPr lang="ru-RU" sz="1400" dirty="0" smtClean="0"/>
              <a:t>,  лад,  </a:t>
            </a:r>
            <a:r>
              <a:rPr lang="ru-RU" sz="1400" dirty="0" err="1" smtClean="0"/>
              <a:t>єдність</a:t>
            </a:r>
            <a:r>
              <a:rPr lang="ru-RU" sz="1400" dirty="0" smtClean="0"/>
              <a:t>.  </a:t>
            </a:r>
            <a:r>
              <a:rPr lang="ru-RU" sz="1400" dirty="0" err="1" smtClean="0"/>
              <a:t>Любов</a:t>
            </a:r>
            <a:r>
              <a:rPr lang="ru-RU" sz="1400" dirty="0" smtClean="0"/>
              <a:t>  —  </a:t>
            </a:r>
            <a:r>
              <a:rPr lang="ru-RU" sz="1400" dirty="0" err="1" smtClean="0"/>
              <a:t>радість</a:t>
            </a:r>
            <a:r>
              <a:rPr lang="ru-RU" sz="1400" dirty="0" smtClean="0"/>
              <a:t>,  </a:t>
            </a:r>
            <a:r>
              <a:rPr lang="ru-RU" sz="1400" dirty="0" err="1" smtClean="0"/>
              <a:t>любов</a:t>
            </a:r>
            <a:r>
              <a:rPr lang="ru-RU" sz="1400" dirty="0" smtClean="0"/>
              <a:t>  — </a:t>
            </a:r>
            <a:r>
              <a:rPr lang="ru-RU" sz="1400" dirty="0" err="1" smtClean="0"/>
              <a:t>джерело</a:t>
            </a:r>
            <a:r>
              <a:rPr lang="ru-RU" sz="1400" dirty="0" smtClean="0"/>
              <a:t> </a:t>
            </a:r>
            <a:r>
              <a:rPr lang="ru-RU" sz="1400" dirty="0" err="1" smtClean="0"/>
              <a:t>натхнення</a:t>
            </a:r>
            <a:r>
              <a:rPr lang="ru-RU" sz="1400" dirty="0" smtClean="0"/>
              <a:t>. Тому </a:t>
            </a:r>
            <a:r>
              <a:rPr lang="ru-RU" sz="1400" dirty="0" err="1" smtClean="0"/>
              <a:t>основним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моїм</a:t>
            </a:r>
            <a:r>
              <a:rPr lang="ru-RU" sz="1400" dirty="0" smtClean="0"/>
              <a:t> принципом </a:t>
            </a:r>
            <a:r>
              <a:rPr lang="ru-RU" sz="1400" dirty="0" err="1" smtClean="0"/>
              <a:t>є</a:t>
            </a:r>
            <a:r>
              <a:rPr lang="ru-RU" sz="1400" dirty="0" smtClean="0"/>
              <a:t> ЛЮБИТИ: </a:t>
            </a:r>
            <a:r>
              <a:rPr lang="ru-RU" sz="1400" dirty="0" err="1" smtClean="0"/>
              <a:t>любити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, </a:t>
            </a:r>
            <a:r>
              <a:rPr lang="ru-RU" sz="1400" dirty="0" err="1" smtClean="0"/>
              <a:t>любити</a:t>
            </a:r>
            <a:r>
              <a:rPr lang="ru-RU" sz="1400" dirty="0" smtClean="0"/>
              <a:t> людей, </a:t>
            </a:r>
            <a:r>
              <a:rPr lang="ru-RU" sz="1400" dirty="0" err="1" smtClean="0"/>
              <a:t>любити</a:t>
            </a:r>
            <a:r>
              <a:rPr lang="ru-RU" sz="1400" dirty="0" smtClean="0"/>
              <a:t> свою </a:t>
            </a:r>
            <a:r>
              <a:rPr lang="ru-RU" sz="1400" dirty="0" err="1" smtClean="0"/>
              <a:t>професію</a:t>
            </a:r>
            <a:r>
              <a:rPr lang="ru-RU" sz="1400" dirty="0" smtClean="0"/>
              <a:t>.</a:t>
            </a:r>
          </a:p>
          <a:p>
            <a:pPr indent="361950" algn="just"/>
            <a:r>
              <a:rPr lang="ru-RU" sz="1400" dirty="0" err="1" smtClean="0"/>
              <a:t>Потрібно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відкривати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своє</a:t>
            </a:r>
            <a:r>
              <a:rPr lang="ru-RU" sz="1400" dirty="0" smtClean="0"/>
              <a:t> </a:t>
            </a:r>
            <a:r>
              <a:rPr lang="ru-RU" sz="1400" dirty="0" err="1" smtClean="0"/>
              <a:t>серце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душу для  </a:t>
            </a:r>
            <a:r>
              <a:rPr lang="ru-RU" sz="1400" dirty="0" err="1" smtClean="0"/>
              <a:t>близьких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рідних</a:t>
            </a:r>
            <a:r>
              <a:rPr lang="ru-RU" sz="1400" dirty="0" smtClean="0"/>
              <a:t> ,  </a:t>
            </a:r>
            <a:r>
              <a:rPr lang="ru-RU" sz="1400" dirty="0" err="1" smtClean="0"/>
              <a:t>для</a:t>
            </a:r>
            <a:r>
              <a:rPr lang="ru-RU" sz="1400" dirty="0" smtClean="0"/>
              <a:t>  </a:t>
            </a:r>
            <a:r>
              <a:rPr lang="ru-RU" sz="1400" dirty="0" err="1" smtClean="0"/>
              <a:t>друзів</a:t>
            </a:r>
            <a:r>
              <a:rPr lang="ru-RU" sz="1400" dirty="0" smtClean="0"/>
              <a:t>. </a:t>
            </a:r>
            <a:r>
              <a:rPr lang="ru-RU" sz="1400" dirty="0" err="1" smtClean="0"/>
              <a:t>Творити</a:t>
            </a:r>
            <a:r>
              <a:rPr lang="ru-RU" sz="1400" dirty="0" smtClean="0"/>
              <a:t> добро на  </a:t>
            </a:r>
            <a:r>
              <a:rPr lang="ru-RU" sz="1400" dirty="0" err="1" smtClean="0"/>
              <a:t>землі</a:t>
            </a:r>
            <a:r>
              <a:rPr lang="ru-RU" sz="1400" dirty="0" smtClean="0"/>
              <a:t>.</a:t>
            </a:r>
          </a:p>
          <a:p>
            <a:pPr indent="361950" algn="just"/>
            <a:r>
              <a:rPr lang="ru-RU" sz="1400" dirty="0" err="1" smtClean="0"/>
              <a:t>Потрібно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будь-що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залишатися</a:t>
            </a:r>
            <a:r>
              <a:rPr lang="ru-RU" sz="1400" dirty="0" smtClean="0"/>
              <a:t> людьми, </a:t>
            </a:r>
            <a:r>
              <a:rPr lang="ru-RU" sz="1400" dirty="0" err="1" smtClean="0"/>
              <a:t>бо</a:t>
            </a:r>
            <a:r>
              <a:rPr lang="ru-RU" sz="1400" dirty="0" smtClean="0"/>
              <a:t>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мистецтво</a:t>
            </a:r>
            <a:r>
              <a:rPr lang="ru-RU" sz="1400" dirty="0" smtClean="0"/>
              <a:t> </a:t>
            </a:r>
            <a:r>
              <a:rPr lang="ru-RU" sz="1400" dirty="0" err="1" smtClean="0"/>
              <a:t>щонайвище</a:t>
            </a:r>
            <a:r>
              <a:rPr lang="ru-RU" sz="1400" dirty="0" smtClean="0"/>
              <a:t> в </a:t>
            </a:r>
            <a:r>
              <a:rPr lang="ru-RU" sz="1400" dirty="0" err="1" smtClean="0"/>
              <a:t>світі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72430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1071546"/>
            <a:ext cx="28575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ПОЧИНАЄТЬСЯ З ЛЮБОВІ</a:t>
            </a:r>
          </a:p>
          <a:p>
            <a:r>
              <a:rPr lang="ru-RU" sz="1400" dirty="0" smtClean="0"/>
              <a:t>Усе </a:t>
            </a:r>
            <a:r>
              <a:rPr lang="ru-RU" sz="1400" dirty="0" err="1" smtClean="0"/>
              <a:t>починається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любові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Наш шлях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вродження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,</a:t>
            </a:r>
          </a:p>
          <a:p>
            <a:r>
              <a:rPr lang="ru-RU" sz="1400" dirty="0" err="1" smtClean="0"/>
              <a:t>Який</a:t>
            </a:r>
            <a:r>
              <a:rPr lang="ru-RU" sz="1400" dirty="0" smtClean="0"/>
              <a:t> пройти ми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готові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Аж до </a:t>
            </a:r>
            <a:r>
              <a:rPr lang="ru-RU" sz="1400" dirty="0" err="1" smtClean="0"/>
              <a:t>кінця</a:t>
            </a:r>
            <a:r>
              <a:rPr lang="ru-RU" sz="1400" dirty="0" smtClean="0"/>
              <a:t>, без </a:t>
            </a:r>
            <a:r>
              <a:rPr lang="ru-RU" sz="1400" dirty="0" err="1" smtClean="0"/>
              <a:t>вороття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Все </a:t>
            </a:r>
            <a:r>
              <a:rPr lang="ru-RU" sz="1400" dirty="0" err="1" smtClean="0"/>
              <a:t>починається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любові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Бутон </a:t>
            </a:r>
            <a:r>
              <a:rPr lang="ru-RU" sz="1400" dirty="0" err="1" smtClean="0"/>
              <a:t>троянди</a:t>
            </a:r>
            <a:r>
              <a:rPr lang="ru-RU" sz="1400" dirty="0" smtClean="0"/>
              <a:t> у садку,</a:t>
            </a:r>
          </a:p>
          <a:p>
            <a:r>
              <a:rPr lang="ru-RU" sz="1400" dirty="0" smtClean="0"/>
              <a:t>І </a:t>
            </a:r>
            <a:r>
              <a:rPr lang="ru-RU" sz="1400" dirty="0" err="1" smtClean="0"/>
              <a:t>пісенька</a:t>
            </a:r>
            <a:r>
              <a:rPr lang="ru-RU" sz="1400" dirty="0" smtClean="0"/>
              <a:t> про </a:t>
            </a:r>
            <a:r>
              <a:rPr lang="ru-RU" sz="1400" dirty="0" err="1" smtClean="0"/>
              <a:t>чорні</a:t>
            </a:r>
            <a:r>
              <a:rPr lang="ru-RU" sz="1400" dirty="0" smtClean="0"/>
              <a:t> брови,</a:t>
            </a:r>
          </a:p>
          <a:p>
            <a:r>
              <a:rPr lang="ru-RU" sz="1400" dirty="0" smtClean="0"/>
              <a:t>І </a:t>
            </a:r>
            <a:r>
              <a:rPr lang="ru-RU" sz="1400" dirty="0" err="1" smtClean="0"/>
              <a:t>біла</a:t>
            </a:r>
            <a:r>
              <a:rPr lang="ru-RU" sz="1400" dirty="0" smtClean="0"/>
              <a:t> </a:t>
            </a:r>
            <a:r>
              <a:rPr lang="ru-RU" sz="1400" dirty="0" err="1" smtClean="0"/>
              <a:t>лілія</a:t>
            </a:r>
            <a:r>
              <a:rPr lang="ru-RU" sz="1400" dirty="0" smtClean="0"/>
              <a:t> в ставку.</a:t>
            </a:r>
          </a:p>
          <a:p>
            <a:r>
              <a:rPr lang="ru-RU" sz="1400" dirty="0" smtClean="0"/>
              <a:t>Все </a:t>
            </a:r>
            <a:r>
              <a:rPr lang="ru-RU" sz="1400" dirty="0" err="1" smtClean="0"/>
              <a:t>починається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любові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Коли вершин </a:t>
            </a:r>
            <a:r>
              <a:rPr lang="ru-RU" sz="1400" dirty="0" err="1" smtClean="0"/>
              <a:t>долаєм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Коли ми </a:t>
            </a:r>
            <a:r>
              <a:rPr lang="ru-RU" sz="1400" dirty="0" err="1" smtClean="0"/>
              <a:t>згинути</a:t>
            </a:r>
            <a:r>
              <a:rPr lang="ru-RU" sz="1400" dirty="0" smtClean="0"/>
              <a:t> </a:t>
            </a:r>
            <a:r>
              <a:rPr lang="ru-RU" sz="1400" dirty="0" err="1" smtClean="0"/>
              <a:t>готові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За ту,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глянула нам в </a:t>
            </a:r>
            <a:r>
              <a:rPr lang="ru-RU" sz="1400" dirty="0" err="1" smtClean="0"/>
              <a:t>слід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Все </a:t>
            </a:r>
            <a:r>
              <a:rPr lang="ru-RU" sz="1400" dirty="0" err="1" smtClean="0"/>
              <a:t>починається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любові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Коли ми </a:t>
            </a:r>
            <a:r>
              <a:rPr lang="ru-RU" sz="1400" dirty="0" err="1" smtClean="0"/>
              <a:t>кричимо</a:t>
            </a:r>
            <a:r>
              <a:rPr lang="ru-RU" sz="1400" dirty="0" smtClean="0"/>
              <a:t>: Ура!</a:t>
            </a:r>
          </a:p>
          <a:p>
            <a:r>
              <a:rPr lang="ru-RU" sz="1400" dirty="0" smtClean="0"/>
              <a:t>Коли у </a:t>
            </a:r>
            <a:r>
              <a:rPr lang="ru-RU" sz="1400" dirty="0" err="1" smtClean="0"/>
              <a:t>бій</a:t>
            </a:r>
            <a:r>
              <a:rPr lang="ru-RU" sz="1400" dirty="0" smtClean="0"/>
              <a:t> </a:t>
            </a:r>
            <a:r>
              <a:rPr lang="ru-RU" sz="1400" dirty="0" err="1" smtClean="0"/>
              <a:t>іти</a:t>
            </a:r>
            <a:r>
              <a:rPr lang="ru-RU" sz="1400" dirty="0" smtClean="0"/>
              <a:t> </a:t>
            </a:r>
            <a:r>
              <a:rPr lang="ru-RU" sz="1400" dirty="0" err="1" smtClean="0"/>
              <a:t>готові</a:t>
            </a:r>
            <a:r>
              <a:rPr lang="ru-RU" sz="1400" dirty="0" smtClean="0"/>
              <a:t>,</a:t>
            </a:r>
          </a:p>
          <a:p>
            <a:r>
              <a:rPr lang="ru-RU" sz="1400" dirty="0" err="1" smtClean="0"/>
              <a:t>Щоб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захистити</a:t>
            </a:r>
            <a:r>
              <a:rPr lang="ru-RU" sz="1400" dirty="0" smtClean="0"/>
              <a:t> честь двора.</a:t>
            </a:r>
          </a:p>
          <a:p>
            <a:r>
              <a:rPr lang="ru-RU" sz="1400" dirty="0" err="1" smtClean="0"/>
              <a:t>Тобі</a:t>
            </a:r>
            <a:r>
              <a:rPr lang="ru-RU" sz="1400" dirty="0" smtClean="0"/>
              <a:t> я кланяюсь. </a:t>
            </a:r>
            <a:r>
              <a:rPr lang="ru-RU" sz="1400" dirty="0" err="1" smtClean="0"/>
              <a:t>Любов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За тебе </a:t>
            </a:r>
            <a:r>
              <a:rPr lang="ru-RU" sz="1400" dirty="0" err="1" smtClean="0"/>
              <a:t>йду</a:t>
            </a:r>
            <a:r>
              <a:rPr lang="ru-RU" sz="1400" dirty="0" smtClean="0"/>
              <a:t> я до </a:t>
            </a:r>
            <a:r>
              <a:rPr lang="ru-RU" sz="1400" dirty="0" err="1" smtClean="0"/>
              <a:t>вершини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За тебе </a:t>
            </a:r>
            <a:r>
              <a:rPr lang="ru-RU" sz="1400" dirty="0" err="1" smtClean="0"/>
              <a:t>згинути</a:t>
            </a:r>
            <a:r>
              <a:rPr lang="ru-RU" sz="1400" dirty="0" smtClean="0"/>
              <a:t> готов,</a:t>
            </a:r>
          </a:p>
          <a:p>
            <a:r>
              <a:rPr lang="ru-RU" sz="1400" dirty="0" smtClean="0"/>
              <a:t>Моя прекрасна половина!</a:t>
            </a:r>
          </a:p>
          <a:p>
            <a:pPr algn="r"/>
            <a:r>
              <a:rPr lang="ru-RU" sz="1400" dirty="0" smtClean="0"/>
              <a:t>В.Бойко</a:t>
            </a:r>
            <a:endParaRPr lang="ru-RU" sz="1400" dirty="0"/>
          </a:p>
        </p:txBody>
      </p:sp>
      <p:pic>
        <p:nvPicPr>
          <p:cNvPr id="8" name="Picture 10" descr="D:\Информатика\Фотографии\СВАДЬБА\IMG_0915.JPG"/>
          <p:cNvPicPr>
            <a:picLocks noChangeAspect="1" noChangeArrowheads="1"/>
          </p:cNvPicPr>
          <p:nvPr/>
        </p:nvPicPr>
        <p:blipFill>
          <a:blip r:embed="rId3" cstate="print"/>
          <a:srcRect l="23452" r="13408"/>
          <a:stretch>
            <a:fillRect/>
          </a:stretch>
        </p:blipFill>
        <p:spPr bwMode="auto">
          <a:xfrm>
            <a:off x="3000364" y="3286124"/>
            <a:ext cx="2500330" cy="29698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1356</Words>
  <Application>Microsoft Office PowerPoint</Application>
  <PresentationFormat>Экран (4:3)</PresentationFormat>
  <Paragraphs>140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23</cp:revision>
  <dcterms:created xsi:type="dcterms:W3CDTF">2013-08-18T05:10:05Z</dcterms:created>
  <dcterms:modified xsi:type="dcterms:W3CDTF">2013-12-01T13:05:53Z</dcterms:modified>
</cp:coreProperties>
</file>