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86FF-B1D8-469F-85CC-150259231A5E}" type="datetimeFigureOut">
              <a:rPr lang="ru-RU" smtClean="0"/>
              <a:pPr/>
              <a:t>28.10.2013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4D7B-0B18-4BBC-9EE5-EE10EAEB2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6723" y="2132856"/>
            <a:ext cx="90172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361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. </a:t>
            </a:r>
            <a:r>
              <a:rPr kumimoji="0" lang="uk-UA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 пиляння фанери та ДВП. </a:t>
            </a:r>
          </a:p>
          <a:p>
            <a:pPr marL="0" marR="0" lvl="0" indent="361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Отримання виробів заданої форми пилянням.</a:t>
            </a:r>
            <a:endParaRPr kumimoji="0" lang="uk-UA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3" name="Picture 1" descr="C:\Documents and Settings\Администратор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71800" y="2708920"/>
            <a:ext cx="4287763" cy="36334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3671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Як називаються тонкі листи деревини для створення фанери?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l="-370" t="54717" r="5071" b="24185"/>
          <a:stretch>
            <a:fillRect/>
          </a:stretch>
        </p:blipFill>
        <p:spPr bwMode="auto">
          <a:xfrm>
            <a:off x="611560" y="2996952"/>
            <a:ext cx="8118724" cy="25260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 якому зображенні правильно показано кріплення пилки в лобзику?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Дешифрувальник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1159877"/>
            <a:ext cx="8964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потрібно розшифрувати слова пов’язані з дефектами фанери .  На які потрібно звертати увагу при виборі заготовки для виготовлення виробу.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Цифра – порядковий номер букви)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10"/>
          <p:cNvPicPr>
            <a:picLocks noChangeAspect="1" noChangeArrowheads="1"/>
          </p:cNvPicPr>
          <p:nvPr/>
        </p:nvPicPr>
        <p:blipFill>
          <a:blip r:embed="rId2" cstate="print"/>
          <a:srcRect l="14734" t="6998" r="15503"/>
          <a:stretch>
            <a:fillRect/>
          </a:stretch>
        </p:blipFill>
        <p:spPr bwMode="auto">
          <a:xfrm>
            <a:off x="5076056" y="1766528"/>
            <a:ext cx="3816424" cy="509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407881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Впишіть отримані слова</a:t>
            </a:r>
            <a:r>
              <a:rPr lang="uk-UA" dirty="0" smtClean="0"/>
              <a:t>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2410" t="33094" r="38850" b="41313"/>
          <a:stretch>
            <a:fillRect/>
          </a:stretch>
        </p:blipFill>
        <p:spPr bwMode="auto">
          <a:xfrm>
            <a:off x="0" y="2132856"/>
            <a:ext cx="50405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9523" t="51969" r="42805" b="31297"/>
          <a:stretch>
            <a:fillRect/>
          </a:stretch>
        </p:blipFill>
        <p:spPr bwMode="auto">
          <a:xfrm>
            <a:off x="-1" y="4437112"/>
            <a:ext cx="487112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179512" y="6237312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Перевірка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Дешифрувальник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2882" t="52953" r="40038" b="23422"/>
          <a:stretch>
            <a:fillRect/>
          </a:stretch>
        </p:blipFill>
        <p:spPr bwMode="auto">
          <a:xfrm>
            <a:off x="845586" y="4221088"/>
            <a:ext cx="603067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Documents and Settings\Администратор\Мои документы\Мои рисунки\Изображение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4896544" cy="3100444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703840" y="6497960"/>
            <a:ext cx="14401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8640"/>
            <a:ext cx="624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«Чарівний кошик</a:t>
            </a:r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 кошику э багато карточок-завдань. Кожен з вас повинен відповісти на одне завдання і передати кошик наступному, і так по черзі всі відповідають на запитання, які самі обрали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dirty="0" smtClean="0"/>
              <a:t> </a:t>
            </a:r>
            <a:r>
              <a:rPr lang="uk-UA" sz="3200" b="1" dirty="0" smtClean="0"/>
              <a:t>Завдання. Заповніть пропуски у реченнях.</a:t>
            </a:r>
            <a:endParaRPr lang="ru-RU" sz="3200" b="1" dirty="0" smtClean="0"/>
          </a:p>
          <a:p>
            <a:pPr indent="265113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4813/131624064.6/0_64292_f1a1786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11472"/>
            <a:ext cx="3754388" cy="3446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131840" y="836712"/>
            <a:ext cx="0" cy="58326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48064" y="836712"/>
            <a:ext cx="0" cy="5760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187624" y="2780928"/>
            <a:ext cx="60486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31640" y="4725144"/>
            <a:ext cx="59046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hlinkClick r:id="rId2" action="ppaction://hlinksldjump"/>
          </p:cNvPr>
          <p:cNvSpPr/>
          <p:nvPr/>
        </p:nvSpPr>
        <p:spPr>
          <a:xfrm>
            <a:off x="1259632" y="9087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1" name="Прямоугольник 20">
            <a:hlinkClick r:id="rId3" action="ppaction://hlinksldjump"/>
          </p:cNvPr>
          <p:cNvSpPr/>
          <p:nvPr/>
        </p:nvSpPr>
        <p:spPr>
          <a:xfrm>
            <a:off x="3203848" y="9087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2" name="Прямоугольник 21">
            <a:hlinkClick r:id="rId4" action="ppaction://hlinksldjump"/>
          </p:cNvPr>
          <p:cNvSpPr/>
          <p:nvPr/>
        </p:nvSpPr>
        <p:spPr>
          <a:xfrm>
            <a:off x="5220072" y="908720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Прямоугольник 22">
            <a:hlinkClick r:id="rId5" action="ppaction://hlinksldjump"/>
          </p:cNvPr>
          <p:cNvSpPr/>
          <p:nvPr/>
        </p:nvSpPr>
        <p:spPr>
          <a:xfrm>
            <a:off x="5220072" y="4797152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  <p:sp>
        <p:nvSpPr>
          <p:cNvPr id="24" name="Прямоугольник 23">
            <a:hlinkClick r:id="rId6" action="ppaction://hlinksldjump"/>
          </p:cNvPr>
          <p:cNvSpPr/>
          <p:nvPr/>
        </p:nvSpPr>
        <p:spPr>
          <a:xfrm>
            <a:off x="3203848" y="4797152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  <p:sp>
        <p:nvSpPr>
          <p:cNvPr id="25" name="Прямоугольник 24">
            <a:hlinkClick r:id="rId7" action="ppaction://hlinksldjump"/>
          </p:cNvPr>
          <p:cNvSpPr/>
          <p:nvPr/>
        </p:nvSpPr>
        <p:spPr>
          <a:xfrm>
            <a:off x="1259632" y="2852936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6" name="Прямоугольник 25">
            <a:hlinkClick r:id="rId8" action="ppaction://hlinksldjump"/>
          </p:cNvPr>
          <p:cNvSpPr/>
          <p:nvPr/>
        </p:nvSpPr>
        <p:spPr>
          <a:xfrm>
            <a:off x="1259632" y="4797152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28" name="Прямоугольник 27">
            <a:hlinkClick r:id="rId9" action="ppaction://hlinksldjump"/>
          </p:cNvPr>
          <p:cNvSpPr/>
          <p:nvPr/>
        </p:nvSpPr>
        <p:spPr>
          <a:xfrm>
            <a:off x="3203848" y="2852936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30" name="Прямоугольник 29">
            <a:hlinkClick r:id="rId10" action="ppaction://hlinksldjump"/>
          </p:cNvPr>
          <p:cNvSpPr/>
          <p:nvPr/>
        </p:nvSpPr>
        <p:spPr>
          <a:xfrm>
            <a:off x="5220072" y="2852936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4890" y="0"/>
            <a:ext cx="6075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«Хрестики-нулики»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>
            <a:hlinkClick r:id="rId11" action="ppaction://hlinksldjump"/>
          </p:cNvPr>
          <p:cNvSpPr/>
          <p:nvPr/>
        </p:nvSpPr>
        <p:spPr>
          <a:xfrm>
            <a:off x="8460432" y="6309320"/>
            <a:ext cx="68356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643192" cy="850106"/>
          </a:xfrm>
        </p:spPr>
        <p:txBody>
          <a:bodyPr/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1" name="Picture 1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7113" t="15094" r="20275" b="68868"/>
          <a:stretch>
            <a:fillRect/>
          </a:stretch>
        </p:blipFill>
        <p:spPr bwMode="auto">
          <a:xfrm>
            <a:off x="755576" y="2636912"/>
            <a:ext cx="7936882" cy="28572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Для чого слугують пазухи між зубцями ножівки?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Documents and Settings\Администратор\Мои документы\Мои рисунки\Изображение\Изображение 0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339752" y="2132856"/>
            <a:ext cx="5348808" cy="40419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692696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основні частини будови лобзика?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3" name="Picture 1" descr="C:\Documents and Settings\Администратор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852936"/>
            <a:ext cx="3676650" cy="3343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 називається матеріал, що утворюється за допомогою склеювання непарної кількості  листів лущеного шпону?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Універсальне «вмістилище» будь-якої інформації, зокрема й </a:t>
            </a:r>
            <a:r>
              <a:rPr lang="uk-UA" sz="5400" dirty="0" err="1" smtClean="0">
                <a:latin typeface="Times New Roman" pitchFamily="18" charset="0"/>
                <a:cs typeface="Times New Roman" pitchFamily="18" charset="0"/>
              </a:rPr>
              <a:t>візульної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(малюнки, фото та графіки).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l="51340" t="35263" r="3579" b="48699"/>
          <a:stretch>
            <a:fillRect/>
          </a:stretch>
        </p:blipFill>
        <p:spPr bwMode="auto">
          <a:xfrm>
            <a:off x="1835696" y="2708920"/>
            <a:ext cx="5688632" cy="2844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Як називається пристрій 2, за допомогою якого закріплено підкладну дошку 1?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1" name="Picture 1" descr="C:\Documents and Settings\Администратор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7772008" cy="30893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Назвіть основні частини будови ножівки?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rot="10800000">
            <a:off x="539552" y="580526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 l="61948" t="75472" r="6230"/>
          <a:stretch>
            <a:fillRect/>
          </a:stretch>
        </p:blipFill>
        <p:spPr bwMode="auto">
          <a:xfrm>
            <a:off x="5292080" y="1844824"/>
            <a:ext cx="3600400" cy="39002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60848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 зображено на малюнку?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А. процес встановлення пилки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Б. виконання роботи лобзиком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В. процес кріплення заготовки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9D9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2013-10-28T07:08:41Z</dcterms:created>
  <dcterms:modified xsi:type="dcterms:W3CDTF">2013-10-28T16:51:41Z</dcterms:modified>
</cp:coreProperties>
</file>