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86FF-B1D8-469F-85CC-150259231A5E}" type="datetimeFigureOut">
              <a:rPr lang="ru-RU" smtClean="0"/>
              <a:pPr/>
              <a:t>01.12.2013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4D7B-0B18-4BBC-9EE5-EE10EAEB2F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86FF-B1D8-469F-85CC-150259231A5E}" type="datetimeFigureOut">
              <a:rPr lang="ru-RU" smtClean="0"/>
              <a:pPr/>
              <a:t>01.12.2013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4D7B-0B18-4BBC-9EE5-EE10EAEB2F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86FF-B1D8-469F-85CC-150259231A5E}" type="datetimeFigureOut">
              <a:rPr lang="ru-RU" smtClean="0"/>
              <a:pPr/>
              <a:t>01.12.2013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4D7B-0B18-4BBC-9EE5-EE10EAEB2F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86FF-B1D8-469F-85CC-150259231A5E}" type="datetimeFigureOut">
              <a:rPr lang="ru-RU" smtClean="0"/>
              <a:pPr/>
              <a:t>01.12.2013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4D7B-0B18-4BBC-9EE5-EE10EAEB2F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86FF-B1D8-469F-85CC-150259231A5E}" type="datetimeFigureOut">
              <a:rPr lang="ru-RU" smtClean="0"/>
              <a:pPr/>
              <a:t>01.12.2013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4D7B-0B18-4BBC-9EE5-EE10EAEB2F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86FF-B1D8-469F-85CC-150259231A5E}" type="datetimeFigureOut">
              <a:rPr lang="ru-RU" smtClean="0"/>
              <a:pPr/>
              <a:t>01.12.2013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4D7B-0B18-4BBC-9EE5-EE10EAEB2F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86FF-B1D8-469F-85CC-150259231A5E}" type="datetimeFigureOut">
              <a:rPr lang="ru-RU" smtClean="0"/>
              <a:pPr/>
              <a:t>01.12.2013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4D7B-0B18-4BBC-9EE5-EE10EAEB2F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86FF-B1D8-469F-85CC-150259231A5E}" type="datetimeFigureOut">
              <a:rPr lang="ru-RU" smtClean="0"/>
              <a:pPr/>
              <a:t>01.12.2013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4D7B-0B18-4BBC-9EE5-EE10EAEB2F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86FF-B1D8-469F-85CC-150259231A5E}" type="datetimeFigureOut">
              <a:rPr lang="ru-RU" smtClean="0"/>
              <a:pPr/>
              <a:t>01.12.2013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4D7B-0B18-4BBC-9EE5-EE10EAEB2F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86FF-B1D8-469F-85CC-150259231A5E}" type="datetimeFigureOut">
              <a:rPr lang="ru-RU" smtClean="0"/>
              <a:pPr/>
              <a:t>01.12.2013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4D7B-0B18-4BBC-9EE5-EE10EAEB2F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86FF-B1D8-469F-85CC-150259231A5E}" type="datetimeFigureOut">
              <a:rPr lang="ru-RU" smtClean="0"/>
              <a:pPr/>
              <a:t>01.12.2013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4D7B-0B18-4BBC-9EE5-EE10EAEB2F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586FF-B1D8-469F-85CC-150259231A5E}" type="datetimeFigureOut">
              <a:rPr lang="ru-RU" smtClean="0"/>
              <a:pPr/>
              <a:t>01.12.2013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94D7B-0B18-4BBC-9EE5-EE10EAEB2F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5" Type="http://schemas.openxmlformats.org/officeDocument/2006/relationships/slide" Target="slide10.xml"/><Relationship Id="rId10" Type="http://schemas.openxmlformats.org/officeDocument/2006/relationships/slide" Target="slide7.xml"/><Relationship Id="rId4" Type="http://schemas.openxmlformats.org/officeDocument/2006/relationships/slide" Target="slide4.xml"/><Relationship Id="rId9" Type="http://schemas.openxmlformats.org/officeDocument/2006/relationships/slide" Target="slide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3131840" y="836712"/>
            <a:ext cx="0" cy="58326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148064" y="836712"/>
            <a:ext cx="0" cy="57606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1187624" y="2780928"/>
            <a:ext cx="60486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1331640" y="4725144"/>
            <a:ext cx="590465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>
            <a:hlinkClick r:id="rId2" action="ppaction://hlinksldjump"/>
          </p:cNvPr>
          <p:cNvSpPr/>
          <p:nvPr/>
        </p:nvSpPr>
        <p:spPr>
          <a:xfrm>
            <a:off x="1259632" y="908720"/>
            <a:ext cx="1800200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1</a:t>
            </a:r>
            <a:endParaRPr lang="ru-RU" dirty="0"/>
          </a:p>
        </p:txBody>
      </p:sp>
      <p:sp>
        <p:nvSpPr>
          <p:cNvPr id="21" name="Прямоугольник 20">
            <a:hlinkClick r:id="rId3" action="ppaction://hlinksldjump"/>
          </p:cNvPr>
          <p:cNvSpPr/>
          <p:nvPr/>
        </p:nvSpPr>
        <p:spPr>
          <a:xfrm>
            <a:off x="3203848" y="908720"/>
            <a:ext cx="1800200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2</a:t>
            </a:r>
            <a:endParaRPr lang="ru-RU" dirty="0"/>
          </a:p>
        </p:txBody>
      </p:sp>
      <p:sp>
        <p:nvSpPr>
          <p:cNvPr id="22" name="Прямоугольник 21">
            <a:hlinkClick r:id="rId4" action="ppaction://hlinksldjump"/>
          </p:cNvPr>
          <p:cNvSpPr/>
          <p:nvPr/>
        </p:nvSpPr>
        <p:spPr>
          <a:xfrm>
            <a:off x="5220072" y="908720"/>
            <a:ext cx="1800200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3</a:t>
            </a:r>
            <a:endParaRPr lang="ru-RU" dirty="0"/>
          </a:p>
        </p:txBody>
      </p:sp>
      <p:sp>
        <p:nvSpPr>
          <p:cNvPr id="23" name="Прямоугольник 22">
            <a:hlinkClick r:id="rId5" action="ppaction://hlinksldjump"/>
          </p:cNvPr>
          <p:cNvSpPr/>
          <p:nvPr/>
        </p:nvSpPr>
        <p:spPr>
          <a:xfrm>
            <a:off x="5220072" y="4797152"/>
            <a:ext cx="1800200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9</a:t>
            </a:r>
            <a:endParaRPr lang="ru-RU" dirty="0"/>
          </a:p>
        </p:txBody>
      </p:sp>
      <p:sp>
        <p:nvSpPr>
          <p:cNvPr id="24" name="Прямоугольник 23">
            <a:hlinkClick r:id="rId6" action="ppaction://hlinksldjump"/>
          </p:cNvPr>
          <p:cNvSpPr/>
          <p:nvPr/>
        </p:nvSpPr>
        <p:spPr>
          <a:xfrm>
            <a:off x="3203848" y="4797152"/>
            <a:ext cx="1800200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8</a:t>
            </a:r>
            <a:endParaRPr lang="ru-RU" dirty="0"/>
          </a:p>
        </p:txBody>
      </p:sp>
      <p:sp>
        <p:nvSpPr>
          <p:cNvPr id="25" name="Прямоугольник 24">
            <a:hlinkClick r:id="rId7" action="ppaction://hlinksldjump"/>
          </p:cNvPr>
          <p:cNvSpPr/>
          <p:nvPr/>
        </p:nvSpPr>
        <p:spPr>
          <a:xfrm>
            <a:off x="1259632" y="2852936"/>
            <a:ext cx="1800200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4</a:t>
            </a:r>
            <a:endParaRPr lang="ru-RU" dirty="0"/>
          </a:p>
        </p:txBody>
      </p:sp>
      <p:sp>
        <p:nvSpPr>
          <p:cNvPr id="26" name="Прямоугольник 25">
            <a:hlinkClick r:id="rId8" action="ppaction://hlinksldjump"/>
          </p:cNvPr>
          <p:cNvSpPr/>
          <p:nvPr/>
        </p:nvSpPr>
        <p:spPr>
          <a:xfrm>
            <a:off x="1259632" y="4797152"/>
            <a:ext cx="1800200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7</a:t>
            </a:r>
            <a:endParaRPr lang="ru-RU" dirty="0"/>
          </a:p>
        </p:txBody>
      </p:sp>
      <p:sp>
        <p:nvSpPr>
          <p:cNvPr id="28" name="Прямоугольник 27">
            <a:hlinkClick r:id="rId9" action="ppaction://hlinksldjump"/>
          </p:cNvPr>
          <p:cNvSpPr/>
          <p:nvPr/>
        </p:nvSpPr>
        <p:spPr>
          <a:xfrm>
            <a:off x="3203848" y="2852936"/>
            <a:ext cx="1800200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5</a:t>
            </a:r>
            <a:endParaRPr lang="ru-RU" dirty="0"/>
          </a:p>
        </p:txBody>
      </p:sp>
      <p:sp>
        <p:nvSpPr>
          <p:cNvPr id="30" name="Прямоугольник 29">
            <a:hlinkClick r:id="rId10" action="ppaction://hlinksldjump"/>
          </p:cNvPr>
          <p:cNvSpPr/>
          <p:nvPr/>
        </p:nvSpPr>
        <p:spPr>
          <a:xfrm>
            <a:off x="5220072" y="2852936"/>
            <a:ext cx="1800200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6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144890" y="0"/>
            <a:ext cx="60753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«Хрестики-нулики»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15">
            <a:hlinkClick r:id="" action="ppaction://noaction"/>
          </p:cNvPr>
          <p:cNvSpPr/>
          <p:nvPr/>
        </p:nvSpPr>
        <p:spPr>
          <a:xfrm>
            <a:off x="8460432" y="6309320"/>
            <a:ext cx="683568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778098"/>
          </a:xfrm>
        </p:spPr>
        <p:txBody>
          <a:bodyPr/>
          <a:lstStyle/>
          <a:p>
            <a:r>
              <a:rPr lang="uk-UA" dirty="0" smtClean="0"/>
              <a:t>9</a:t>
            </a:r>
            <a:endParaRPr lang="ru-RU" dirty="0"/>
          </a:p>
        </p:txBody>
      </p:sp>
      <p:sp>
        <p:nvSpPr>
          <p:cNvPr id="8" name="Стрелка вправо 7">
            <a:hlinkClick r:id="rId2" action="ppaction://hlinksldjump"/>
          </p:cNvPr>
          <p:cNvSpPr/>
          <p:nvPr/>
        </p:nvSpPr>
        <p:spPr>
          <a:xfrm rot="10800000">
            <a:off x="539552" y="5805264"/>
            <a:ext cx="93610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692696"/>
            <a:ext cx="86764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Як називається інструмент на зображені. Для чого його використовують?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7" name="Picture 1" descr="сканирование00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2932086"/>
            <a:ext cx="4392488" cy="369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643192" cy="850106"/>
          </a:xfrm>
        </p:spPr>
        <p:txBody>
          <a:bodyPr/>
          <a:lstStyle/>
          <a:p>
            <a:r>
              <a:rPr lang="uk-UA" dirty="0" smtClean="0"/>
              <a:t>1</a:t>
            </a:r>
            <a:endParaRPr lang="ru-RU" dirty="0"/>
          </a:p>
        </p:txBody>
      </p:sp>
      <p:sp>
        <p:nvSpPr>
          <p:cNvPr id="6" name="Стрелка вправо 5">
            <a:hlinkClick r:id="rId3" action="ppaction://hlinksldjump"/>
          </p:cNvPr>
          <p:cNvSpPr/>
          <p:nvPr/>
        </p:nvSpPr>
        <p:spPr>
          <a:xfrm rot="10800000">
            <a:off x="539552" y="5805264"/>
            <a:ext cx="93610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764704"/>
            <a:ext cx="86764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Який прийом з'єднання зображено на малюнку?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289" name="Object 1"/>
          <p:cNvGraphicFramePr>
            <a:graphicFrameLocks noChangeAspect="1"/>
          </p:cNvGraphicFramePr>
          <p:nvPr/>
        </p:nvGraphicFramePr>
        <p:xfrm>
          <a:off x="251520" y="3356992"/>
          <a:ext cx="2469874" cy="1512168"/>
        </p:xfrm>
        <a:graphic>
          <a:graphicData uri="http://schemas.openxmlformats.org/presentationml/2006/ole">
            <p:oleObj spid="_x0000_s12289" name="Picture" r:id="rId4" imgW="1866900" imgH="1143000" progId="Word.Picture.8">
              <p:embed/>
            </p:oleObj>
          </a:graphicData>
        </a:graphic>
      </p:graphicFrame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3356992"/>
            <a:ext cx="1593963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8024" y="3284984"/>
            <a:ext cx="2441071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2</a:t>
            </a:r>
            <a:endParaRPr lang="ru-RU" dirty="0"/>
          </a:p>
        </p:txBody>
      </p:sp>
      <p:sp>
        <p:nvSpPr>
          <p:cNvPr id="7" name="Стрелка вправо 6">
            <a:hlinkClick r:id="rId2" action="ppaction://hlinksldjump"/>
          </p:cNvPr>
          <p:cNvSpPr/>
          <p:nvPr/>
        </p:nvSpPr>
        <p:spPr>
          <a:xfrm rot="10800000">
            <a:off x="539552" y="5805264"/>
            <a:ext cx="93610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692696"/>
            <a:ext cx="86764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Як називається інструмент на зображені. Для чого його використовують?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5" name="Picture 1" descr="сканирование00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3645024"/>
            <a:ext cx="4968552" cy="2125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3</a:t>
            </a:r>
            <a:endParaRPr lang="ru-RU" dirty="0"/>
          </a:p>
        </p:txBody>
      </p:sp>
      <p:sp>
        <p:nvSpPr>
          <p:cNvPr id="7" name="Стрелка вправо 6">
            <a:hlinkClick r:id="rId2" action="ppaction://hlinksldjump"/>
          </p:cNvPr>
          <p:cNvSpPr/>
          <p:nvPr/>
        </p:nvSpPr>
        <p:spPr>
          <a:xfrm rot="10800000">
            <a:off x="539552" y="5805264"/>
            <a:ext cx="93610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764704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Який тип з'єднання металу зображено на малюнку?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 b="18928"/>
          <a:stretch>
            <a:fillRect/>
          </a:stretch>
        </p:blipFill>
        <p:spPr bwMode="auto">
          <a:xfrm>
            <a:off x="3347864" y="2420888"/>
            <a:ext cx="2789745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4</a:t>
            </a:r>
            <a:endParaRPr lang="ru-RU" dirty="0"/>
          </a:p>
        </p:txBody>
      </p:sp>
      <p:sp>
        <p:nvSpPr>
          <p:cNvPr id="7" name="Стрелка вправо 6">
            <a:hlinkClick r:id="rId2" action="ppaction://hlinksldjump"/>
          </p:cNvPr>
          <p:cNvSpPr/>
          <p:nvPr/>
        </p:nvSpPr>
        <p:spPr>
          <a:xfrm rot="10800000">
            <a:off x="539552" y="5805264"/>
            <a:ext cx="93610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627784" y="3392705"/>
            <a:ext cx="177484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217" name="Picture 1" descr="сканирование00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4005064"/>
            <a:ext cx="6436533" cy="136815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51520" y="692696"/>
            <a:ext cx="86764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Як називається інструмент на зображені. Для чого його використовують?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5</a:t>
            </a:r>
            <a:endParaRPr lang="ru-RU" dirty="0"/>
          </a:p>
        </p:txBody>
      </p:sp>
      <p:sp>
        <p:nvSpPr>
          <p:cNvPr id="7" name="Стрелка вправо 6">
            <a:hlinkClick r:id="rId2" action="ppaction://hlinksldjump"/>
          </p:cNvPr>
          <p:cNvSpPr/>
          <p:nvPr/>
        </p:nvSpPr>
        <p:spPr>
          <a:xfrm rot="10800000">
            <a:off x="539552" y="5805264"/>
            <a:ext cx="93610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692696"/>
            <a:ext cx="86764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Як називається інструмент на зображені. Для чого його використовують?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3" name="Picture 1" descr="сканирование003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3140968"/>
            <a:ext cx="4559548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6</a:t>
            </a:r>
            <a:endParaRPr lang="ru-RU" dirty="0"/>
          </a:p>
        </p:txBody>
      </p:sp>
      <p:sp>
        <p:nvSpPr>
          <p:cNvPr id="7" name="Стрелка вправо 6">
            <a:hlinkClick r:id="rId2" action="ppaction://hlinksldjump"/>
          </p:cNvPr>
          <p:cNvSpPr/>
          <p:nvPr/>
        </p:nvSpPr>
        <p:spPr>
          <a:xfrm rot="10800000">
            <a:off x="539552" y="5805264"/>
            <a:ext cx="93610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692696"/>
            <a:ext cx="86764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Як </a:t>
            </a:r>
            <a:r>
              <a:rPr lang="uk-UA" sz="4000" dirty="0" smtClean="0"/>
              <a:t>називається спеціальний дерев’яний молоток для гнуття тонколистового металу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http://im4-tub-ua.yandex.net/i?id=468179532-2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3068960"/>
            <a:ext cx="4464496" cy="27445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7</a:t>
            </a:r>
            <a:endParaRPr lang="ru-RU" dirty="0"/>
          </a:p>
        </p:txBody>
      </p:sp>
      <p:sp>
        <p:nvSpPr>
          <p:cNvPr id="7" name="Стрелка вправо 6">
            <a:hlinkClick r:id="rId2" action="ppaction://hlinksldjump"/>
          </p:cNvPr>
          <p:cNvSpPr/>
          <p:nvPr/>
        </p:nvSpPr>
        <p:spPr>
          <a:xfrm rot="10800000">
            <a:off x="539552" y="5805264"/>
            <a:ext cx="93610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692696"/>
            <a:ext cx="86764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dirty="0" smtClean="0"/>
              <a:t>Як називається графічний документ що зображує виріб, визначає його конструкцію та містить дані з гідно з яких виробляють або ремонтують виріб?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/>
          <a:lstStyle/>
          <a:p>
            <a:r>
              <a:rPr lang="uk-UA" dirty="0" smtClean="0"/>
              <a:t>8</a:t>
            </a:r>
            <a:endParaRPr lang="ru-RU" dirty="0"/>
          </a:p>
        </p:txBody>
      </p:sp>
      <p:sp>
        <p:nvSpPr>
          <p:cNvPr id="7" name="Стрелка вправо 6">
            <a:hlinkClick r:id="rId2" action="ppaction://hlinksldjump"/>
          </p:cNvPr>
          <p:cNvSpPr/>
          <p:nvPr/>
        </p:nvSpPr>
        <p:spPr>
          <a:xfrm rot="10800000">
            <a:off x="539552" y="5805264"/>
            <a:ext cx="93610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700808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7200" dirty="0" smtClean="0"/>
              <a:t>Сплав міді і цинку, жовтого кольору.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122</Words>
  <Application>Microsoft Office PowerPoint</Application>
  <PresentationFormat>Экран (4:3)</PresentationFormat>
  <Paragraphs>29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Picture</vt:lpstr>
      <vt:lpstr>Слайд 1</vt:lpstr>
      <vt:lpstr>1</vt:lpstr>
      <vt:lpstr>2</vt:lpstr>
      <vt:lpstr>3</vt:lpstr>
      <vt:lpstr>4</vt:lpstr>
      <vt:lpstr>5</vt:lpstr>
      <vt:lpstr>6</vt:lpstr>
      <vt:lpstr>7</vt:lpstr>
      <vt:lpstr>8</vt:lpstr>
      <vt:lpstr>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69</cp:revision>
  <dcterms:created xsi:type="dcterms:W3CDTF">2013-10-28T07:08:41Z</dcterms:created>
  <dcterms:modified xsi:type="dcterms:W3CDTF">2013-12-01T12:57:03Z</dcterms:modified>
</cp:coreProperties>
</file>