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586FF-B1D8-469F-85CC-150259231A5E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4D7B-0B18-4BBC-9EE5-EE10EAEB2F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131840" y="836712"/>
            <a:ext cx="0" cy="5832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148064" y="836712"/>
            <a:ext cx="0" cy="5760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187624" y="2780928"/>
            <a:ext cx="60486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331640" y="4725144"/>
            <a:ext cx="59046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hlinkClick r:id="rId2" action="ppaction://hlinksldjump"/>
          </p:cNvPr>
          <p:cNvSpPr/>
          <p:nvPr/>
        </p:nvSpPr>
        <p:spPr>
          <a:xfrm>
            <a:off x="1259632" y="908720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21" name="Прямоугольник 20">
            <a:hlinkClick r:id="rId3" action="ppaction://hlinksldjump"/>
          </p:cNvPr>
          <p:cNvSpPr/>
          <p:nvPr/>
        </p:nvSpPr>
        <p:spPr>
          <a:xfrm>
            <a:off x="3203848" y="908720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22" name="Прямоугольник 21">
            <a:hlinkClick r:id="rId4" action="ppaction://hlinksldjump"/>
          </p:cNvPr>
          <p:cNvSpPr/>
          <p:nvPr/>
        </p:nvSpPr>
        <p:spPr>
          <a:xfrm>
            <a:off x="5220072" y="908720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23" name="Прямоугольник 22">
            <a:hlinkClick r:id="rId5" action="ppaction://hlinksldjump"/>
          </p:cNvPr>
          <p:cNvSpPr/>
          <p:nvPr/>
        </p:nvSpPr>
        <p:spPr>
          <a:xfrm>
            <a:off x="5220072" y="479715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9</a:t>
            </a:r>
            <a:endParaRPr lang="ru-RU" dirty="0"/>
          </a:p>
        </p:txBody>
      </p:sp>
      <p:sp>
        <p:nvSpPr>
          <p:cNvPr id="24" name="Прямоугольник 23">
            <a:hlinkClick r:id="rId6" action="ppaction://hlinksldjump"/>
          </p:cNvPr>
          <p:cNvSpPr/>
          <p:nvPr/>
        </p:nvSpPr>
        <p:spPr>
          <a:xfrm>
            <a:off x="3203848" y="479715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8</a:t>
            </a:r>
            <a:endParaRPr lang="ru-RU" dirty="0"/>
          </a:p>
        </p:txBody>
      </p:sp>
      <p:sp>
        <p:nvSpPr>
          <p:cNvPr id="25" name="Прямоугольник 24">
            <a:hlinkClick r:id="rId7" action="ppaction://hlinksldjump"/>
          </p:cNvPr>
          <p:cNvSpPr/>
          <p:nvPr/>
        </p:nvSpPr>
        <p:spPr>
          <a:xfrm>
            <a:off x="1259632" y="2852936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26" name="Прямоугольник 25">
            <a:hlinkClick r:id="rId8" action="ppaction://hlinksldjump"/>
          </p:cNvPr>
          <p:cNvSpPr/>
          <p:nvPr/>
        </p:nvSpPr>
        <p:spPr>
          <a:xfrm>
            <a:off x="1259632" y="4797152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7</a:t>
            </a:r>
            <a:endParaRPr lang="ru-RU" dirty="0"/>
          </a:p>
        </p:txBody>
      </p:sp>
      <p:sp>
        <p:nvSpPr>
          <p:cNvPr id="28" name="Прямоугольник 27">
            <a:hlinkClick r:id="rId9" action="ppaction://hlinksldjump"/>
          </p:cNvPr>
          <p:cNvSpPr/>
          <p:nvPr/>
        </p:nvSpPr>
        <p:spPr>
          <a:xfrm>
            <a:off x="3203848" y="2852936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ru-RU" dirty="0"/>
          </a:p>
        </p:txBody>
      </p:sp>
      <p:sp>
        <p:nvSpPr>
          <p:cNvPr id="30" name="Прямоугольник 29">
            <a:hlinkClick r:id="rId10" action="ppaction://hlinksldjump"/>
          </p:cNvPr>
          <p:cNvSpPr/>
          <p:nvPr/>
        </p:nvSpPr>
        <p:spPr>
          <a:xfrm>
            <a:off x="5220072" y="2852936"/>
            <a:ext cx="1800200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44890" y="0"/>
            <a:ext cx="6075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«Хрестики-нулики»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>
            <a:hlinkClick r:id="" action="ppaction://noaction"/>
          </p:cNvPr>
          <p:cNvSpPr/>
          <p:nvPr/>
        </p:nvSpPr>
        <p:spPr>
          <a:xfrm>
            <a:off x="8460432" y="6309320"/>
            <a:ext cx="683568" cy="548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uk-UA" dirty="0" smtClean="0"/>
              <a:t>9</a:t>
            </a:r>
            <a:endParaRPr lang="ru-RU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 називається інструмент на зображені. Для чого його використовують?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сканирование00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932086"/>
            <a:ext cx="4392488" cy="369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643192" cy="850106"/>
          </a:xfrm>
        </p:spPr>
        <p:txBody>
          <a:bodyPr/>
          <a:lstStyle/>
          <a:p>
            <a:r>
              <a:rPr lang="uk-UA" dirty="0" smtClean="0"/>
              <a:t>1</a:t>
            </a:r>
            <a:endParaRPr lang="ru-RU" dirty="0"/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764704"/>
            <a:ext cx="867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Який прийом з'єднання зображено на малюнку?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251520" y="3356992"/>
          <a:ext cx="2469874" cy="1512168"/>
        </p:xfrm>
        <a:graphic>
          <a:graphicData uri="http://schemas.openxmlformats.org/presentationml/2006/ole">
            <p:oleObj spid="_x0000_s12289" name="Picture" r:id="rId4" imgW="1866900" imgH="1143000" progId="Word.Picture.8">
              <p:embed/>
            </p:oleObj>
          </a:graphicData>
        </a:graphic>
      </p:graphicFrame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356992"/>
            <a:ext cx="159396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284984"/>
            <a:ext cx="244107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692696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 називається інструмент на зображені. Для чого його використовують?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5" name="Picture 1" descr="сканирование00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645024"/>
            <a:ext cx="4968552" cy="212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76470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Який тип з'єднання металу зображено на малюнку?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b="18928"/>
          <a:stretch>
            <a:fillRect/>
          </a:stretch>
        </p:blipFill>
        <p:spPr bwMode="auto">
          <a:xfrm>
            <a:off x="3347864" y="2420888"/>
            <a:ext cx="278974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627784" y="3392705"/>
            <a:ext cx="17748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7" name="Picture 1" descr="сканирование0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4005064"/>
            <a:ext cx="6436533" cy="136815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0" y="692696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 називається інструмент на зображені. Для чого його використовують?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5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8676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Як називається інструмент на зображені. Для чого його використовують?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сканирование00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140968"/>
            <a:ext cx="455954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692696"/>
            <a:ext cx="8676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Як </a:t>
            </a:r>
            <a:r>
              <a:rPr lang="uk-UA" sz="4000" dirty="0" smtClean="0"/>
              <a:t>називається спеціальний дерев’яний молоток для гнуття тонколистового металу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im4-tub-ua.yandex.net/i?id=468179532-2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068960"/>
            <a:ext cx="4464496" cy="2744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7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692696"/>
            <a:ext cx="86764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 smtClean="0"/>
              <a:t>Як називається графічний документ що зображує виріб, визначає його конструкцію та містить дані з гідно з яких виробляють або ремонтують виріб?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uk-UA" dirty="0" smtClean="0"/>
              <a:t>8</a:t>
            </a:r>
            <a:endParaRPr lang="ru-RU" dirty="0"/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 rot="10800000">
            <a:off x="539552" y="580526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70080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7200" dirty="0" smtClean="0"/>
              <a:t>Сплав міді і цинку, жовтого кольору.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122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Picture</vt:lpstr>
      <vt:lpstr>Слайд 1</vt:lpstr>
      <vt:lpstr>1</vt:lpstr>
      <vt:lpstr>2</vt:lpstr>
      <vt:lpstr>3</vt:lpstr>
      <vt:lpstr>4</vt:lpstr>
      <vt:lpstr>5</vt:lpstr>
      <vt:lpstr>6</vt:lpstr>
      <vt:lpstr>7</vt:lpstr>
      <vt:lpstr>8</vt:lpstr>
      <vt:lpstr>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69</cp:revision>
  <dcterms:created xsi:type="dcterms:W3CDTF">2013-10-28T07:08:41Z</dcterms:created>
  <dcterms:modified xsi:type="dcterms:W3CDTF">2013-12-01T12:57:03Z</dcterms:modified>
</cp:coreProperties>
</file>